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677-B56B-4F4E-B542-0DD44F000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51CF0-51EC-EB45-95BA-40D604048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488A-4642-8E46-9D2C-DA5B56D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79D5-E695-D249-9B4C-922DF02FFF47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4D3E-DD4F-5841-BE32-942E62CD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8B30-6D4A-A145-8DCD-FF2B4C96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E011-81BD-7748-B1A1-249E1364D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0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FF7F-D94F-8642-96FE-9C129C0E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CA4D3-A8C3-7148-89B3-49E600D3B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CB31F-6940-A74B-B931-7F165EE8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79D5-E695-D249-9B4C-922DF02FFF47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0470-4EDC-5949-8915-9FF2CC01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5759-989E-0A46-84CE-3EB8366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E011-81BD-7748-B1A1-249E1364D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47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572A0-5AE9-174A-B114-1499C24E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EEB6D-0057-C94B-A4A9-4E074CEB2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D266-2FCA-9443-8631-ECD37F23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79D5-E695-D249-9B4C-922DF02FFF47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A2CB1-75D7-FF49-A279-9AD0C598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2395-D122-A644-B713-92600A7E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E011-81BD-7748-B1A1-249E1364D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76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1F5A-11A1-4545-A1F5-5EF4D8B4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DD3F-6255-594E-997D-80C8403B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4809-8564-C147-AF50-A4470DE1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79D5-E695-D249-9B4C-922DF02FFF47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00DF-FFA2-1E4B-87E3-F0C66C8C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E8B2F-4827-6541-9071-89FD2519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E011-81BD-7748-B1A1-249E1364D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1407-AFB7-3842-9771-1CC9C031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D41B4-C91E-5442-B80D-280D0908C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E79A-11A1-BA44-8486-30FCFD0B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79D5-E695-D249-9B4C-922DF02FFF47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8F0E-DDBE-F746-8A2D-E46A5621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32AA-B174-3E4C-8B8F-5FBB6820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E011-81BD-7748-B1A1-249E1364D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5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41BC-7711-9744-B9B7-4DF85757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5347-0C87-9247-86E1-A47C07337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103C6-E898-0046-B905-1FAF45B9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5532-AA4F-E543-8BD4-5406D760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79D5-E695-D249-9B4C-922DF02FFF47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6E0BA-70C2-1D40-BF5D-21936B66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7AE16-CD86-D645-BACB-84B22FE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E011-81BD-7748-B1A1-249E1364D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9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9D3E-BEC5-9E49-86E7-7B22A633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11CC6-8E32-1143-9587-0F88E57A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3AD6-7213-DF4C-BB84-4A51D02C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CECAC-A8F8-2C4F-A51C-63BD4699B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4060F-842F-3F4B-96E6-81651CA13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67DF8-8644-404B-BF02-A5ED1E26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79D5-E695-D249-9B4C-922DF02FFF47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0EE84-F14D-A248-A3C6-06BC336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8BD6B-BFA5-3042-AD54-0C370E05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E011-81BD-7748-B1A1-249E1364D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86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5029-5AF8-9243-A1AE-A20AA604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7A7CE-87F6-0C46-9188-E390A6C0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79D5-E695-D249-9B4C-922DF02FFF47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47056-D9D6-D748-AE43-97F2A32F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C3972-4069-1146-A714-43A04C3A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E011-81BD-7748-B1A1-249E1364D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54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955CB-87F7-8C4D-AA12-968E0746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79D5-E695-D249-9B4C-922DF02FFF47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AEBD5-DD93-B247-93FB-27389FEE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12900-3657-D64E-BED1-86897FEF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E011-81BD-7748-B1A1-249E1364D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64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45EA-9430-FC4D-A461-508B1674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D9C0-7633-8946-BECF-658D6A6D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FC5DB-2289-9D4B-AF8A-AFB18580D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CEB3B-7999-204F-A6C6-0042D571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79D5-E695-D249-9B4C-922DF02FFF47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67007-6A33-B441-A112-2BA25BB6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7F778-7E62-E847-824D-FE8D9AFD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E011-81BD-7748-B1A1-249E1364D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93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0E5C-6BE4-E443-950B-32C2AD62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0F509-342A-1548-A91A-1B56E4A0C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983EE-288A-A740-AB05-C315F1DB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8178D-E685-2E4A-9BE5-6813420A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79D5-E695-D249-9B4C-922DF02FFF47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A4E05-95FB-7B44-BFFF-EA565B3F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A5FFB-54C5-CB46-9B07-145D56D7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E011-81BD-7748-B1A1-249E1364D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47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14952-58F8-0C46-BC1C-1D3A4DC8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F8E1-C5B9-0647-962C-4A5F42A2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2339-1348-204F-9689-5F2F44582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D79D5-E695-D249-9B4C-922DF02FFF47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A1F7-3FA8-9145-9A16-B764C95A1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1D4D-7D61-FD4B-BBEF-7B0CDA215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E011-81BD-7748-B1A1-249E1364D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2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D43F-E43D-2C49-BC81-10E53E677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Alan Turing demo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BBB59-BE79-3C4A-AD53-7856F7E73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5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Alan Turing demo files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Alan Turing demo files</dc:title>
  <dc:creator>Microsoft Office User</dc:creator>
  <cp:lastModifiedBy>Microsoft Office User</cp:lastModifiedBy>
  <cp:revision>1</cp:revision>
  <dcterms:created xsi:type="dcterms:W3CDTF">2019-06-15T15:10:21Z</dcterms:created>
  <dcterms:modified xsi:type="dcterms:W3CDTF">2019-06-15T15:10:45Z</dcterms:modified>
</cp:coreProperties>
</file>