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24.jpeg" ContentType="image/jpeg"/>
  <Override PartName="/ppt/media/image23.jpeg" ContentType="image/jpeg"/>
  <Override PartName="/ppt/media/image13.jpeg" ContentType="image/jpeg"/>
  <Override PartName="/ppt/media/image25.jpeg" ContentType="image/jpeg"/>
  <Override PartName="/ppt/media/image9.jpeg" ContentType="image/jpeg"/>
  <Override PartName="/ppt/media/image7.tif" ContentType="image/tiff"/>
  <Override PartName="/ppt/media/image8.png" ContentType="image/png"/>
  <Override PartName="/ppt/media/image12.png" ContentType="image/png"/>
  <Override PartName="/ppt/media/image6.jpeg" ContentType="image/jpeg"/>
  <Override PartName="/ppt/media/image22.jpeg" ContentType="image/jpeg"/>
  <Override PartName="/ppt/media/image5.jpeg" ContentType="image/jpeg"/>
  <Override PartName="/ppt/media/image3.tif" ContentType="image/tiff"/>
  <Override PartName="/ppt/media/image1.wmf" ContentType="image/x-wmf"/>
  <Override PartName="/ppt/media/image4.jpeg" ContentType="image/jpeg"/>
  <Override PartName="/ppt/media/image19.jpeg" ContentType="image/jpeg"/>
  <Override PartName="/ppt/media/image20.jpeg" ContentType="image/jpeg"/>
  <Override PartName="/ppt/media/image11.jpeg" ContentType="image/jpeg"/>
  <Override PartName="/ppt/media/image14.jpeg" ContentType="image/jpeg"/>
  <Override PartName="/ppt/media/image16.jpeg" ContentType="image/jpeg"/>
  <Override PartName="/ppt/media/image15.jpeg" ContentType="image/jpeg"/>
  <Override PartName="/ppt/media/image17.wmf" ContentType="image/x-wmf"/>
  <Override PartName="/ppt/media/image2.wmf" ContentType="image/x-wmf"/>
  <Override PartName="/ppt/media/image18.png" ContentType="image/png"/>
  <Override PartName="/ppt/media/image10.png" ContentType="image/png"/>
  <Override PartName="/ppt/media/image21.gif" ContentType="image/gi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0543E2-328F-495E-9F09-E76473C79B0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15120" y="4415400"/>
            <a:ext cx="5027400" cy="41832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85840" y="8831160"/>
            <a:ext cx="2971800" cy="465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E4809D-B7E6-4A5B-9B41-CC1CE203E9E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-720" y="6172200"/>
            <a:ext cx="9143640" cy="685440"/>
          </a:xfrm>
          <a:prstGeom prst="rect">
            <a:avLst/>
          </a:prstGeom>
          <a:solidFill>
            <a:srgbClr val="006663"/>
          </a:solidFill>
          <a:ln w="9360">
            <a:solidFill>
              <a:srgbClr val="00666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488360" y="6264360"/>
            <a:ext cx="1190160" cy="5076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Click to edit </a:t>
            </a: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Master title </a:t>
            </a: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style</a:t>
            </a:r>
            <a:endParaRPr b="0" lang="de-DE" sz="32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39640" y="1197000"/>
            <a:ext cx="8152920" cy="4350960"/>
          </a:xfrm>
          <a:prstGeom prst="rect">
            <a:avLst/>
          </a:prstGeom>
        </p:spPr>
        <p:txBody>
          <a:bodyPr lIns="0" rIns="0" tIns="0" bIns="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529a43"/>
              </a:buClr>
              <a:buFont typeface="Symbol" charset="2"/>
              <a:buChar char="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Click to edit Master text styles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29a43"/>
              </a:buClr>
              <a:buFont typeface="Times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Geneva"/>
              </a:rPr>
              <a:t>Second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529a43"/>
              </a:buClr>
              <a:buFont typeface="Times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Geneva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529a43"/>
              </a:buClr>
              <a:buFont typeface="Times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Geneva"/>
              </a:rPr>
              <a:t>Fourth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529a43"/>
              </a:buClr>
              <a:buFont typeface="Times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Geneva"/>
              </a:rPr>
              <a:t>Fifth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500720" y="6308640"/>
            <a:ext cx="2895120" cy="228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52280" y="6308640"/>
            <a:ext cx="304560" cy="228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1E9B24A-D373-4E4A-BA25-1E7EAED09E29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ヒラギノ角ゴ Pro W3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H="1">
            <a:off x="-720" y="6172200"/>
            <a:ext cx="9143640" cy="685440"/>
          </a:xfrm>
          <a:prstGeom prst="rect">
            <a:avLst/>
          </a:prstGeom>
          <a:solidFill>
            <a:srgbClr val="006663"/>
          </a:solidFill>
          <a:ln w="9360">
            <a:solidFill>
              <a:srgbClr val="00666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7488360" y="6264360"/>
            <a:ext cx="1190160" cy="5076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Click </a:t>
            </a: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to </a:t>
            </a: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edit </a:t>
            </a: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Maste</a:t>
            </a: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r title </a:t>
            </a:r>
            <a:r>
              <a:rPr b="0" lang="de-DE" sz="3200" spc="-1" strike="noStrike">
                <a:solidFill>
                  <a:srgbClr val="529a43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ＭＳ Ｐゴシック"/>
              </a:rPr>
              <a:t>style</a:t>
            </a:r>
            <a:endParaRPr b="0" lang="de-DE" sz="3200" spc="-1" strike="noStrike">
              <a:solidFill>
                <a:srgbClr val="41807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692360" y="6308640"/>
            <a:ext cx="1676160" cy="228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BDC0D24-0D9C-4D43-985C-9FA3AC9EA8A7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ヒラギノ角ゴ Pro W3"/>
              </a:rPr>
              <a:t>10/15/19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500720" y="6308640"/>
            <a:ext cx="2895120" cy="228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52280" y="6375240"/>
            <a:ext cx="304560" cy="228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C546B502-DE97-4663-A427-3476ACEA94F7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ヒラギノ角ゴ Pro W3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 LT Pro 55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hyperlink" Target="https://maps.google.com/?q=Haspelgasse+5,+69117+Heidelberg&amp;entry=gmail&amp;source=g" TargetMode="External"/><Relationship Id="rId4" Type="http://schemas.openxmlformats.org/officeDocument/2006/relationships/hyperlink" Target="https://maps.google.com/?q=Haspelgasse+5,+69117+Heidelberg&amp;entry=gmail&amp;source=g" TargetMode="External"/><Relationship Id="rId5" Type="http://schemas.openxmlformats.org/officeDocument/2006/relationships/hyperlink" Target="http://www.oskar-hd.de/" TargetMode="External"/><Relationship Id="rId6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wmf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7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gif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0" descr=""/>
          <p:cNvPicPr/>
          <p:nvPr/>
        </p:nvPicPr>
        <p:blipFill>
          <a:blip r:embed="rId1"/>
          <a:stretch/>
        </p:blipFill>
        <p:spPr>
          <a:xfrm>
            <a:off x="0" y="-99360"/>
            <a:ext cx="9143640" cy="62841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50920" y="6256440"/>
            <a:ext cx="13888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468360" y="63086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621320" y="2442960"/>
            <a:ext cx="4358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16 – 18 October 2019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Advanced Training Centre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Heidelberg, Germany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35040" y="180360"/>
            <a:ext cx="834408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EMBL Course: 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Computing Skills For Reproducible Research: Software Carpentry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66680" y="1514160"/>
            <a:ext cx="897696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Certificates of participation will be sent digitally at the end of the course, which you can easily add to LinkedIn.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Please fill out the feedback questionnaire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Slack will be used as a community building tool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Thank you for your attention and I wish you all </a:t>
            </a:r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an enjoyable and interesting course.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0800" y="320400"/>
            <a:ext cx="2084400" cy="54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807f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Information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68360" y="63086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20316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2280" y="857160"/>
            <a:ext cx="138564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627280" y="2264400"/>
            <a:ext cx="6516360" cy="145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2787480" y="2374560"/>
            <a:ext cx="6196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45 Light"/>
              </a:rPr>
              <a:t>EMBL  Scientific Visitor Programme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787480" y="3273120"/>
            <a:ext cx="6398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45 Light"/>
              </a:rPr>
              <a:t>For selected Core facility visitors: Christian Boulin Fellowships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-79200" y="6118560"/>
            <a:ext cx="9312840" cy="7617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293400" y="6301440"/>
            <a:ext cx="598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www.embl.de/training/visitor-programme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2" descr=""/>
          <p:cNvPicPr/>
          <p:nvPr/>
        </p:nvPicPr>
        <p:blipFill>
          <a:blip r:embed="rId2"/>
          <a:stretch/>
        </p:blipFill>
        <p:spPr>
          <a:xfrm>
            <a:off x="7866720" y="6312600"/>
            <a:ext cx="1043280" cy="44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52280" y="6308640"/>
            <a:ext cx="304560" cy="22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ヒラギノ角ゴ Pro W3"/>
              </a:rPr>
              <a:t>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68360" y="63086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-79200" y="6118560"/>
            <a:ext cx="9312840" cy="7617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293400" y="63014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8" descr=""/>
          <p:cNvPicPr/>
          <p:nvPr/>
        </p:nvPicPr>
        <p:blipFill>
          <a:blip r:embed="rId1"/>
          <a:stretch/>
        </p:blipFill>
        <p:spPr>
          <a:xfrm>
            <a:off x="7866720" y="6312600"/>
            <a:ext cx="1043280" cy="44604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0" y="1189440"/>
            <a:ext cx="6987600" cy="123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The Logistics</a:t>
            </a:r>
            <a:endParaRPr b="0" lang="en-US" sz="7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Line 6"/>
          <p:cNvSpPr/>
          <p:nvPr/>
        </p:nvSpPr>
        <p:spPr>
          <a:xfrm flipH="1">
            <a:off x="-25200" y="6152400"/>
            <a:ext cx="9236880" cy="360"/>
          </a:xfrm>
          <a:prstGeom prst="line">
            <a:avLst/>
          </a:prstGeom>
          <a:ln w="93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5" descr=""/>
          <p:cNvPicPr/>
          <p:nvPr/>
        </p:nvPicPr>
        <p:blipFill>
          <a:blip r:embed="rId1"/>
          <a:stretch/>
        </p:blipFill>
        <p:spPr>
          <a:xfrm>
            <a:off x="113760" y="1569600"/>
            <a:ext cx="5166000" cy="352872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 rot="848400">
            <a:off x="4655880" y="2745360"/>
            <a:ext cx="960480" cy="953280"/>
          </a:xfrm>
          <a:prstGeom prst="arc">
            <a:avLst>
              <a:gd name="adj1" fmla="val 15342427"/>
              <a:gd name="adj2" fmla="val 3657660"/>
            </a:avLst>
          </a:prstGeom>
          <a:noFill/>
          <a:ln w="28440">
            <a:solidFill>
              <a:schemeClr val="accent6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 flipH="1" rot="13786800">
            <a:off x="2230920" y="2628720"/>
            <a:ext cx="2456280" cy="2487600"/>
          </a:xfrm>
          <a:prstGeom prst="arc">
            <a:avLst>
              <a:gd name="adj1" fmla="val 14964636"/>
              <a:gd name="adj2" fmla="val 2022813"/>
            </a:avLst>
          </a:prstGeom>
          <a:noFill/>
          <a:ln w="28440">
            <a:solidFill>
              <a:schemeClr val="accent6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11160" y="320400"/>
            <a:ext cx="2346840" cy="54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You are here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691960" y="1933920"/>
            <a:ext cx="33789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Please use the designated areas when smoking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ATC Terrace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Roof Top Lounge Terrace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Toilets just around the corner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2"/>
          <a:stretch/>
        </p:blipFill>
        <p:spPr>
          <a:xfrm>
            <a:off x="6994080" y="4994280"/>
            <a:ext cx="774720" cy="619200"/>
          </a:xfrm>
          <a:prstGeom prst="rect">
            <a:avLst/>
          </a:prstGeom>
          <a:ln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-79200" y="6118560"/>
            <a:ext cx="9312840" cy="7617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293400" y="63014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4" descr=""/>
          <p:cNvPicPr/>
          <p:nvPr/>
        </p:nvPicPr>
        <p:blipFill>
          <a:blip r:embed="rId3"/>
          <a:stretch/>
        </p:blipFill>
        <p:spPr>
          <a:xfrm>
            <a:off x="7866720" y="6312600"/>
            <a:ext cx="1043280" cy="446040"/>
          </a:xfrm>
          <a:prstGeom prst="rect">
            <a:avLst/>
          </a:prstGeom>
          <a:ln>
            <a:noFill/>
          </a:ln>
        </p:spPr>
      </p:pic>
      <p:sp>
        <p:nvSpPr>
          <p:cNvPr id="119" name="Line 7"/>
          <p:cNvSpPr/>
          <p:nvPr/>
        </p:nvSpPr>
        <p:spPr>
          <a:xfrm flipH="1">
            <a:off x="-25200" y="6152400"/>
            <a:ext cx="9236880" cy="360"/>
          </a:xfrm>
          <a:prstGeom prst="line">
            <a:avLst/>
          </a:prstGeom>
          <a:ln w="93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8360" y="63086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71360" y="910800"/>
            <a:ext cx="4289760" cy="18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MS PGothic"/>
              </a:rPr>
              <a:t>Coffee Breaks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MS PGothic"/>
              </a:rPr>
              <a:t>– Wednesday until Friday will be served outside the room</a:t>
            </a:r>
            <a:br/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MS PGothic"/>
              </a:rPr>
              <a:t>Lunches –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MS PGothic"/>
              </a:rPr>
              <a:t>Wednesday until Friday will be served at EMBL Canteen (green building opposite the ATC)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3" descr=""/>
          <p:cNvPicPr/>
          <p:nvPr/>
        </p:nvPicPr>
        <p:blipFill>
          <a:blip r:embed="rId1"/>
          <a:stretch/>
        </p:blipFill>
        <p:spPr>
          <a:xfrm>
            <a:off x="354240" y="3099960"/>
            <a:ext cx="4491000" cy="187416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12960" y="320400"/>
            <a:ext cx="2976120" cy="54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807f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Food and Drinks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5" descr=""/>
          <p:cNvPicPr/>
          <p:nvPr/>
        </p:nvPicPr>
        <p:blipFill>
          <a:blip r:embed="rId2"/>
          <a:stretch/>
        </p:blipFill>
        <p:spPr>
          <a:xfrm>
            <a:off x="5398200" y="910800"/>
            <a:ext cx="3238200" cy="194292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5" name="CustomShape 4"/>
          <p:cNvSpPr/>
          <p:nvPr/>
        </p:nvSpPr>
        <p:spPr>
          <a:xfrm>
            <a:off x="5335560" y="1112400"/>
            <a:ext cx="332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Please wear your name badge at all times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5335560" y="3449160"/>
            <a:ext cx="3806640" cy="27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Lunch is served at multiple stations so you don’t have to queue! 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Look for the reserved tables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68360" y="63086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5920" y="320400"/>
            <a:ext cx="6066720" cy="54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807f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Social Programme and Networking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07800" y="1330560"/>
            <a:ext cx="84474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Group dinner will take place at Oskar Vinothek Restaurant from 19:00 onwards. 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Please check your menu choices at the information board outside the room.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Bus will departure from EMBL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@17:30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to ISG Hotel &amp; Neckarmunzplatz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6" descr=""/>
          <p:cNvPicPr/>
          <p:nvPr/>
        </p:nvPicPr>
        <p:blipFill>
          <a:blip r:embed="rId1"/>
          <a:stretch/>
        </p:blipFill>
        <p:spPr>
          <a:xfrm>
            <a:off x="858960" y="4810320"/>
            <a:ext cx="802440" cy="80244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2144880" y="4781880"/>
            <a:ext cx="45716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A group photo will be taken on</a:t>
            </a:r>
            <a:r>
              <a:rPr b="0" lang="en-US" sz="2400" spc="-1" strike="noStrike">
                <a:solidFill>
                  <a:srgbClr val="ca0016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Thursday 17 @14:00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2"/>
          <a:stretch/>
        </p:blipFill>
        <p:spPr>
          <a:xfrm>
            <a:off x="572760" y="2960280"/>
            <a:ext cx="2177280" cy="141444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882080" y="2610720"/>
            <a:ext cx="6479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d2e806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  <a:hlinkClick r:id="rId3"/>
              </a:rPr>
              <a:t>Haspelgasse</a:t>
            </a:r>
            <a:r>
              <a:rPr b="0" lang="en-US" sz="2400" spc="-1" strike="noStrike" u="sng">
                <a:solidFill>
                  <a:srgbClr val="d2e806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  <a:hlinkClick r:id="rId4"/>
              </a:rPr>
              <a:t> 5, 69117 Heidelberg</a:t>
            </a:r>
            <a:r>
              <a:rPr b="0" lang="en-US" sz="2400" spc="-1" strike="noStrike">
                <a:solidFill>
                  <a:srgbClr val="007e82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 </a:t>
            </a:r>
            <a:br/>
            <a:r>
              <a:rPr b="0" lang="en-US" sz="2400" spc="-1" strike="noStrike" u="sng">
                <a:solidFill>
                  <a:srgbClr val="d2e806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  <a:hlinkClick r:id="rId5"/>
              </a:rPr>
              <a:t>http://www.oskar-hd.de/</a:t>
            </a:r>
            <a:r>
              <a:rPr b="0" lang="en-US" sz="2400" spc="-1" strike="noStrike">
                <a:solidFill>
                  <a:srgbClr val="007e82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68360" y="63086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7280" y="320400"/>
            <a:ext cx="3544560" cy="54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807f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General Information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20" descr=""/>
          <p:cNvPicPr/>
          <p:nvPr/>
        </p:nvPicPr>
        <p:blipFill>
          <a:blip r:embed="rId1"/>
          <a:stretch/>
        </p:blipFill>
        <p:spPr>
          <a:xfrm>
            <a:off x="50040" y="1031040"/>
            <a:ext cx="4567680" cy="450288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18240" y="1506960"/>
            <a:ext cx="4086720" cy="26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WiFi – ATC Guest, no 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Tweeting? Use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#EMBLsoftware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Please inform us if you do not wish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to be photographed.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26" descr=""/>
          <p:cNvPicPr/>
          <p:nvPr/>
        </p:nvPicPr>
        <p:blipFill>
          <a:blip r:embed="rId2"/>
          <a:stretch/>
        </p:blipFill>
        <p:spPr>
          <a:xfrm>
            <a:off x="4617720" y="1400040"/>
            <a:ext cx="4559400" cy="362556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5070960" y="1852560"/>
            <a:ext cx="38937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Please put your cell phone on silent during the talks.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Please be prompt for the bus departure times.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7" descr=""/>
          <p:cNvPicPr/>
          <p:nvPr/>
        </p:nvPicPr>
        <p:blipFill>
          <a:blip r:embed="rId3"/>
          <a:stretch/>
        </p:blipFill>
        <p:spPr>
          <a:xfrm>
            <a:off x="6947280" y="5089320"/>
            <a:ext cx="706680" cy="704880"/>
          </a:xfrm>
          <a:prstGeom prst="rect">
            <a:avLst/>
          </a:prstGeom>
          <a:ln>
            <a:noFill/>
          </a:ln>
        </p:spPr>
      </p:pic>
      <p:pic>
        <p:nvPicPr>
          <p:cNvPr id="141" name="Picture 29" descr=""/>
          <p:cNvPicPr/>
          <p:nvPr/>
        </p:nvPicPr>
        <p:blipFill>
          <a:blip r:embed="rId4"/>
          <a:stretch/>
        </p:blipFill>
        <p:spPr>
          <a:xfrm>
            <a:off x="8450280" y="5144400"/>
            <a:ext cx="472680" cy="595440"/>
          </a:xfrm>
          <a:prstGeom prst="rect">
            <a:avLst/>
          </a:prstGeom>
          <a:ln>
            <a:noFill/>
          </a:ln>
        </p:spPr>
      </p:pic>
      <p:pic>
        <p:nvPicPr>
          <p:cNvPr id="142" name="Picture 30" descr=""/>
          <p:cNvPicPr/>
          <p:nvPr/>
        </p:nvPicPr>
        <p:blipFill>
          <a:blip r:embed="rId5"/>
          <a:stretch/>
        </p:blipFill>
        <p:spPr>
          <a:xfrm>
            <a:off x="468360" y="5648760"/>
            <a:ext cx="557640" cy="410760"/>
          </a:xfrm>
          <a:prstGeom prst="rect">
            <a:avLst/>
          </a:prstGeom>
          <a:ln>
            <a:noFill/>
          </a:ln>
        </p:spPr>
      </p:pic>
      <p:pic>
        <p:nvPicPr>
          <p:cNvPr id="143" name="Picture 31" descr=""/>
          <p:cNvPicPr/>
          <p:nvPr/>
        </p:nvPicPr>
        <p:blipFill>
          <a:blip r:embed="rId6"/>
          <a:stretch/>
        </p:blipFill>
        <p:spPr>
          <a:xfrm>
            <a:off x="1202400" y="5561280"/>
            <a:ext cx="658800" cy="53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68360" y="63086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-210240" y="320400"/>
            <a:ext cx="4343040" cy="54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1807f"/>
                </a:solidFill>
                <a:uFill>
                  <a:solidFill>
                    <a:srgbClr val="ffffff"/>
                  </a:solidFill>
                </a:uFill>
                <a:latin typeface="Helvetica Neue LT Pro 55 Roman"/>
                <a:ea typeface="Helvetica Neue LT Pro 55 Roman"/>
              </a:rPr>
              <a:t>Computer Lab Safety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6" descr=""/>
          <p:cNvPicPr/>
          <p:nvPr/>
        </p:nvPicPr>
        <p:blipFill>
          <a:blip r:embed="rId1"/>
          <a:stretch/>
        </p:blipFill>
        <p:spPr>
          <a:xfrm>
            <a:off x="494280" y="1752120"/>
            <a:ext cx="3360240" cy="294588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671400" y="2397240"/>
            <a:ext cx="2862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"/>
              </a:rPr>
              <a:t>No food or drinks are allowed in the CTL.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2"/>
          <a:stretch/>
        </p:blipFill>
        <p:spPr>
          <a:xfrm>
            <a:off x="779040" y="4920120"/>
            <a:ext cx="815040" cy="846720"/>
          </a:xfrm>
          <a:prstGeom prst="rect">
            <a:avLst/>
          </a:prstGeom>
          <a:ln>
            <a:noFill/>
          </a:ln>
        </p:spPr>
      </p:pic>
      <p:pic>
        <p:nvPicPr>
          <p:cNvPr id="149" name="Picture 9" descr=""/>
          <p:cNvPicPr/>
          <p:nvPr/>
        </p:nvPicPr>
        <p:blipFill>
          <a:blip r:embed="rId3"/>
          <a:stretch/>
        </p:blipFill>
        <p:spPr>
          <a:xfrm>
            <a:off x="4770720" y="1122480"/>
            <a:ext cx="4079160" cy="403488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5064120" y="1422360"/>
            <a:ext cx="351216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"/>
              </a:rPr>
              <a:t>Computer Login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"/>
              </a:rPr>
              <a:t>login: training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"/>
              </a:rPr>
              <a:t>pass: Tra1ning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"/>
              </a:rPr>
              <a:t>Please turn off your PC before leaving the room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4"/>
          <a:srcRect l="39400" t="0" r="6171" b="-15652"/>
          <a:stretch/>
        </p:blipFill>
        <p:spPr>
          <a:xfrm>
            <a:off x="5917680" y="5003640"/>
            <a:ext cx="1042920" cy="89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2" descr=""/>
          <p:cNvPicPr/>
          <p:nvPr/>
        </p:nvPicPr>
        <p:blipFill>
          <a:blip r:embed="rId1"/>
          <a:stretch/>
        </p:blipFill>
        <p:spPr>
          <a:xfrm>
            <a:off x="3986280" y="1315800"/>
            <a:ext cx="5157360" cy="464256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19800" y="320400"/>
            <a:ext cx="3947040" cy="54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In Case of Emergency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36080" y="1645200"/>
            <a:ext cx="406548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If there is a fire alarm,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please evacuate the building and go to one of the meeting points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Do not use the lifts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Do not block the fire doors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Emergency Number -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Helvetica Neue LT Pro 55 Roman"/>
              </a:rPr>
              <a:t>222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-79200" y="6118560"/>
            <a:ext cx="9312840" cy="7617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293400" y="6301440"/>
            <a:ext cx="335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www.embl.org/events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9" descr=""/>
          <p:cNvPicPr/>
          <p:nvPr/>
        </p:nvPicPr>
        <p:blipFill>
          <a:blip r:embed="rId2"/>
          <a:stretch/>
        </p:blipFill>
        <p:spPr>
          <a:xfrm>
            <a:off x="7866720" y="6312600"/>
            <a:ext cx="1043280" cy="446040"/>
          </a:xfrm>
          <a:prstGeom prst="rect">
            <a:avLst/>
          </a:prstGeom>
          <a:ln>
            <a:noFill/>
          </a:ln>
        </p:spPr>
      </p:pic>
      <p:sp>
        <p:nvSpPr>
          <p:cNvPr id="158" name="Line 5"/>
          <p:cNvSpPr/>
          <p:nvPr/>
        </p:nvSpPr>
        <p:spPr>
          <a:xfrm flipH="1">
            <a:off x="-25200" y="6152400"/>
            <a:ext cx="9236880" cy="360"/>
          </a:xfrm>
          <a:prstGeom prst="line">
            <a:avLst/>
          </a:prstGeom>
          <a:ln w="936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EMBL Symbol Title_Bottom</Template>
  <TotalTime>9427</TotalTime>
  <Application>LibreOffice/5.3.6.1$Linux_X86_64 LibreOffice_project/30$Build-1</Application>
  <Words>654</Words>
  <Paragraphs>123</Paragraphs>
  <Company>EMBL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2013-11-14T10:30:48Z</dcterms:created>
  <dc:creator>EMBL</dc:creator>
  <dc:description/>
  <dc:language>en-US</dc:language>
  <cp:lastModifiedBy/>
  <cp:lastPrinted>2013-06-11T11:48:42Z</cp:lastPrinted>
  <dcterms:modified xsi:type="dcterms:W3CDTF">2019-10-15T15:40:50Z</dcterms:modified>
  <cp:revision>1120</cp:revision>
  <dc:subject/>
  <dc:title>Mustertitel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EMBL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