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302" r:id="rId17"/>
    <p:sldId id="276" r:id="rId18"/>
    <p:sldId id="271" r:id="rId19"/>
    <p:sldId id="274" r:id="rId20"/>
    <p:sldId id="273" r:id="rId21"/>
    <p:sldId id="275" r:id="rId22"/>
    <p:sldId id="301" r:id="rId23"/>
    <p:sldId id="270" r:id="rId24"/>
    <p:sldId id="272" r:id="rId25"/>
    <p:sldId id="284" r:id="rId26"/>
    <p:sldId id="303" r:id="rId27"/>
    <p:sldId id="286" r:id="rId28"/>
    <p:sldId id="283" r:id="rId29"/>
    <p:sldId id="304" r:id="rId30"/>
    <p:sldId id="280" r:id="rId31"/>
    <p:sldId id="282" r:id="rId32"/>
    <p:sldId id="305" r:id="rId33"/>
    <p:sldId id="285" r:id="rId34"/>
    <p:sldId id="288" r:id="rId35"/>
    <p:sldId id="292" r:id="rId36"/>
    <p:sldId id="306" r:id="rId37"/>
    <p:sldId id="299" r:id="rId38"/>
    <p:sldId id="298" r:id="rId39"/>
    <p:sldId id="293" r:id="rId40"/>
    <p:sldId id="294" r:id="rId41"/>
    <p:sldId id="295" r:id="rId42"/>
    <p:sldId id="297" r:id="rId43"/>
    <p:sldId id="307" r:id="rId44"/>
    <p:sldId id="287" r:id="rId45"/>
    <p:sldId id="308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E098-7F76-E040-9498-94D26AD9F8BA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0C2CF-EB88-494E-8427-B567BCF7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17/10/17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24925" y="6316329"/>
            <a:ext cx="88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208C-973C-9147-A115-852F67BB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</a:t>
            </a:r>
            <a:r>
              <a:rPr lang="en-US" dirty="0" smtClean="0"/>
              <a:t>10</a:t>
            </a:r>
            <a:r>
              <a:rPr lang="en-US" dirty="0" smtClean="0"/>
              <a:t>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schroedinger.embl.de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 /g/</a:t>
            </a:r>
            <a:r>
              <a:rPr lang="en-US" b="1" dirty="0" err="1" smtClean="0"/>
              <a:t>hentze</a:t>
            </a:r>
            <a:r>
              <a:rPr lang="en-US" b="1" dirty="0" smtClean="0"/>
              <a:t>/public/</a:t>
            </a:r>
            <a:r>
              <a:rPr lang="en-US" b="1" dirty="0" err="1" smtClean="0"/>
              <a:t>snakemake.sh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(or </a:t>
            </a:r>
            <a:r>
              <a:rPr lang="en-US" sz="2400" b="1" dirty="0">
                <a:solidFill>
                  <a:srgbClr val="7F7F7F"/>
                </a:solidFill>
              </a:rPr>
              <a:t>&gt;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b="1" dirty="0"/>
              <a:t> clone https://</a:t>
            </a:r>
            <a:r>
              <a:rPr lang="en-US" sz="2400" b="1" dirty="0" err="1"/>
              <a:t>git.embl.de</a:t>
            </a:r>
            <a:r>
              <a:rPr lang="en-US" sz="2400" b="1" dirty="0"/>
              <a:t>/</a:t>
            </a:r>
            <a:r>
              <a:rPr lang="en-US" sz="2400" b="1" dirty="0" err="1"/>
              <a:t>schwarzl</a:t>
            </a:r>
            <a:r>
              <a:rPr lang="en-US" sz="2400" b="1" dirty="0"/>
              <a:t>/</a:t>
            </a:r>
            <a:r>
              <a:rPr lang="en-US" sz="2400" b="1" dirty="0" err="1"/>
              <a:t>snakemake-</a:t>
            </a:r>
            <a:r>
              <a:rPr lang="en-US" sz="2400" b="1" dirty="0" err="1" smtClean="0"/>
              <a:t>tutorial.git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d </a:t>
            </a:r>
            <a:r>
              <a:rPr lang="en-US" b="1" dirty="0" err="1" smtClean="0"/>
              <a:t>snakemake</a:t>
            </a:r>
            <a:r>
              <a:rPr lang="en-US" b="1" dirty="0" smtClean="0"/>
              <a:t>-tutorial/00-start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22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files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snakemake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4574" y="3138045"/>
            <a:ext cx="5240761" cy="3695561"/>
            <a:chOff x="944574" y="3138045"/>
            <a:chExt cx="5240761" cy="3695561"/>
          </a:xfrm>
        </p:grpSpPr>
        <p:sp>
          <p:nvSpPr>
            <p:cNvPr id="43" name="Rectangle 42"/>
            <p:cNvSpPr/>
            <p:nvPr/>
          </p:nvSpPr>
          <p:spPr>
            <a:xfrm>
              <a:off x="944574" y="3138045"/>
              <a:ext cx="3846703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1278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722660" cy="3584886"/>
            <a:chOff x="836987" y="1080872"/>
            <a:chExt cx="5722660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91277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39795" y="4696170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4357" y="5336026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8307" y="5928012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-f1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367" y="1651524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7929" y="2458745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3367" y="3031041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0224" y="5291383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78289" y="1809214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4052870"/>
            <a:ext cx="2303973" cy="865844"/>
            <a:chOff x="4332016" y="4469452"/>
            <a:chExt cx="2303973" cy="86584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481207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8540" y="4978629"/>
            <a:ext cx="3982392" cy="784496"/>
            <a:chOff x="4332016" y="4469452"/>
            <a:chExt cx="3982392" cy="784496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4730728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93774" y="1363860"/>
            <a:ext cx="313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Add the rule to the top of the </a:t>
            </a:r>
            <a:r>
              <a:rPr lang="en-US" sz="1400" dirty="0" err="1" smtClean="0">
                <a:solidFill>
                  <a:schemeClr val="accent5"/>
                </a:solidFill>
              </a:rPr>
              <a:t>Snakefile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87611" y="1700497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94760" y="1764826"/>
            <a:ext cx="378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–f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61668" y="1681958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4760" y="4653784"/>
            <a:ext cx="3329268" cy="892552"/>
            <a:chOff x="4194760" y="4653784"/>
            <a:chExt cx="3329268" cy="892552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3065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snakemake</a:t>
              </a:r>
              <a:r>
                <a:rPr lang="en-US" sz="2800" b="1" dirty="0" smtClean="0"/>
                <a:t> clean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760" y="4653784"/>
              <a:ext cx="1016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61216"/>
                  </a:solidFill>
                </a:rPr>
                <a:t>then run</a:t>
              </a:r>
              <a:endParaRPr lang="en-US" dirty="0">
                <a:solidFill>
                  <a:srgbClr val="E6121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43224" y="1341040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01-example/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822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03" y="1843946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568" y="3343304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03" y="3989635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568" y="2636207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970" y="1464769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990" y="1428134"/>
            <a:ext cx="7011590" cy="3345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expand() – use 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317" y="2463672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782" y="3793916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 smtClean="0"/>
              <a:t>	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317" y="4440247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782" y="3110003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39" y="2089150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739" y="1451402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“A </a:t>
            </a:r>
            <a:r>
              <a:rPr lang="en-US" b="1" dirty="0" err="1" smtClean="0">
                <a:solidFill>
                  <a:srgbClr val="E61216"/>
                </a:solidFill>
              </a:rPr>
              <a:t>B”.split</a:t>
            </a:r>
            <a:r>
              <a:rPr lang="en-US" b="1" dirty="0" smtClean="0">
                <a:solidFill>
                  <a:srgbClr val="E61216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758" y="1434520"/>
            <a:ext cx="7255771" cy="4029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02-expand/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0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68835" y="3839017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We do not really need to keep  this!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“A </a:t>
            </a:r>
            <a:r>
              <a:rPr lang="en-US" b="1" dirty="0" err="1" smtClean="0">
                <a:solidFill>
                  <a:srgbClr val="000000"/>
                </a:solidFill>
              </a:rPr>
              <a:t>B”.split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read-in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temp(“</a:t>
            </a:r>
            <a:r>
              <a:rPr lang="en-US" b="1" dirty="0" err="1" smtClean="0"/>
              <a:t>sum.txt</a:t>
            </a:r>
            <a:r>
              <a:rPr lang="en-US" b="1" dirty="0" smtClean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SAMPLES, = </a:t>
            </a:r>
            <a:r>
              <a:rPr lang="en-US" b="1" dirty="0" err="1">
                <a:solidFill>
                  <a:schemeClr val="accent5"/>
                </a:solidFill>
              </a:rPr>
              <a:t>glob_wildcards</a:t>
            </a:r>
            <a:r>
              <a:rPr lang="en-US" b="1" dirty="0">
                <a:solidFill>
                  <a:schemeClr val="accent5"/>
                </a:solidFill>
              </a:rPr>
              <a:t>(“{samples}.</a:t>
            </a:r>
            <a:r>
              <a:rPr lang="en-US" b="1" dirty="0" err="1">
                <a:solidFill>
                  <a:schemeClr val="accent5"/>
                </a:solidFill>
              </a:rPr>
              <a:t>fasta</a:t>
            </a:r>
            <a:r>
              <a:rPr lang="en-US" b="1" dirty="0">
                <a:solidFill>
                  <a:schemeClr val="accent5"/>
                </a:solidFill>
              </a:rPr>
              <a:t>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42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03-dynamic/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sum.log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3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897" y="2970974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362" y="433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2362" y="370416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19" y="2634408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33" y="1521927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all,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04-cluster/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98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78253"/>
            <a:ext cx="8229600" cy="1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Please use folder </a:t>
            </a:r>
          </a:p>
          <a:p>
            <a:pPr marL="0" indent="0" algn="ctr">
              <a:buNone/>
            </a:pPr>
            <a:r>
              <a:rPr lang="en-US" b="1" dirty="0" smtClean="0"/>
              <a:t>05-foreach/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17304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0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“A </a:t>
            </a:r>
            <a:r>
              <a:rPr lang="en-US" b="1" dirty="0" err="1" smtClean="0"/>
              <a:t>B”.split</a:t>
            </a:r>
            <a:r>
              <a:rPr lang="en-US" b="1" dirty="0" smtClean="0"/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4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expand(“{samples}.sum”, samples = SAMPLES)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98" y="2193956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598" y="29369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6598" y="3660513"/>
            <a:ext cx="277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–j 5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46393" y="5425793"/>
            <a:ext cx="5191386" cy="9091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06-foreach-complete/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59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Snakemake</a:t>
            </a:r>
            <a:r>
              <a:rPr lang="en-US" dirty="0" smtClean="0"/>
              <a:t> is powerful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</a:t>
            </a:r>
            <a:r>
              <a:rPr lang="en-US" dirty="0" smtClean="0"/>
              <a:t>python</a:t>
            </a:r>
          </a:p>
          <a:p>
            <a:r>
              <a:rPr lang="en-US" b="1" dirty="0" smtClean="0"/>
              <a:t>Wrappers</a:t>
            </a:r>
            <a:endParaRPr lang="en-US" b="1" dirty="0" smtClean="0"/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 of execution</a:t>
            </a:r>
          </a:p>
          <a:p>
            <a:r>
              <a:rPr lang="en-US" dirty="0" smtClean="0"/>
              <a:t>Workflow </a:t>
            </a:r>
            <a:r>
              <a:rPr lang="en-US" dirty="0"/>
              <a:t>sharing</a:t>
            </a:r>
          </a:p>
          <a:p>
            <a:r>
              <a:rPr lang="en-US" dirty="0" smtClean="0"/>
              <a:t>Sub workflows </a:t>
            </a:r>
          </a:p>
          <a:p>
            <a:r>
              <a:rPr lang="en-US" dirty="0" smtClean="0"/>
              <a:t>Cloud connection</a:t>
            </a:r>
          </a:p>
          <a:p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26" y="3085927"/>
            <a:ext cx="4397745" cy="43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/>
        </p:nvSpPr>
        <p:spPr>
          <a:xfrm rot="18900000">
            <a:off x="2578821" y="1066009"/>
            <a:ext cx="3675625" cy="3728780"/>
          </a:xfrm>
          <a:prstGeom prst="rtTriangl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Discussin</a:t>
            </a:r>
            <a:r>
              <a:rPr lang="en-US" dirty="0" smtClean="0"/>
              <a:t>g ups and downs of workflow management systems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33761" y="2545116"/>
            <a:ext cx="1078947" cy="107894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04420" y="4983352"/>
            <a:ext cx="1078947" cy="10789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62042" y="603941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Scalability / Flexibility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487" y="2073903"/>
            <a:ext cx="354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 to get things started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1049" y="2073903"/>
            <a:ext cx="186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Distributable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636647" y="2535568"/>
            <a:ext cx="1078947" cy="107894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71547" y="3198865"/>
            <a:ext cx="13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48919" y="3568197"/>
            <a:ext cx="299655" cy="3317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1814</Words>
  <Application>Microsoft Macintosh PowerPoint</Application>
  <PresentationFormat>On-screen Show (4:3)</PresentationFormat>
  <Paragraphs>751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Get your files</vt:lpstr>
      <vt:lpstr>First example</vt:lpstr>
      <vt:lpstr>First rules</vt:lpstr>
      <vt:lpstr>Run the rules on its own</vt:lpstr>
      <vt:lpstr>Add the default rule</vt:lpstr>
      <vt:lpstr>Add a clean rule</vt:lpstr>
      <vt:lpstr>Catchup</vt:lpstr>
      <vt:lpstr>Execute</vt:lpstr>
      <vt:lpstr>Add a message</vt:lpstr>
      <vt:lpstr>expand() – use variables for names</vt:lpstr>
      <vt:lpstr>Catchup</vt:lpstr>
      <vt:lpstr>Add a temporary variable</vt:lpstr>
      <vt:lpstr>Add a temporary</vt:lpstr>
      <vt:lpstr>Dynamic read-in</vt:lpstr>
      <vt:lpstr>Add another file</vt:lpstr>
      <vt:lpstr>Modify a file</vt:lpstr>
      <vt:lpstr>Catchup</vt:lpstr>
      <vt:lpstr>Add a log file</vt:lpstr>
      <vt:lpstr>Run it on the cluster</vt:lpstr>
      <vt:lpstr>Local rules</vt:lpstr>
      <vt:lpstr>Catchup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Catchup</vt:lpstr>
      <vt:lpstr>Snakemake is powerful…</vt:lpstr>
      <vt:lpstr>Discussing ups and downs of workflow management systems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173</cp:revision>
  <cp:lastPrinted>2016-02-04T07:56:27Z</cp:lastPrinted>
  <dcterms:created xsi:type="dcterms:W3CDTF">2016-01-18T08:16:12Z</dcterms:created>
  <dcterms:modified xsi:type="dcterms:W3CDTF">2017-10-17T08:53:14Z</dcterms:modified>
</cp:coreProperties>
</file>