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59" r:id="rId6"/>
    <p:sldId id="262" r:id="rId7"/>
    <p:sldId id="265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86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091CF-3AF8-4CDE-B6B5-DEF9834B3674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</dgm:pt>
    <dgm:pt modelId="{8DE05CD1-B0C7-490E-977F-00FACB58B657}">
      <dgm:prSet phldrT="[Text]" custT="1"/>
      <dgm:spPr/>
      <dgm:t>
        <a:bodyPr/>
        <a:lstStyle/>
        <a:p>
          <a:r>
            <a:rPr lang="en-US" sz="2000" dirty="0"/>
            <a:t> Face Detection</a:t>
          </a:r>
        </a:p>
      </dgm:t>
    </dgm:pt>
    <dgm:pt modelId="{843A73B5-ADA1-4536-929A-E69F86340DAA}" type="parTrans" cxnId="{1F196694-A61D-474D-A891-B389436AFAE5}">
      <dgm:prSet/>
      <dgm:spPr/>
      <dgm:t>
        <a:bodyPr/>
        <a:lstStyle/>
        <a:p>
          <a:endParaRPr lang="en-US"/>
        </a:p>
      </dgm:t>
    </dgm:pt>
    <dgm:pt modelId="{5A76C49B-7C18-46FF-8B84-4800489106CA}" type="sibTrans" cxnId="{1F196694-A61D-474D-A891-B389436AFAE5}">
      <dgm:prSet/>
      <dgm:spPr/>
      <dgm:t>
        <a:bodyPr/>
        <a:lstStyle/>
        <a:p>
          <a:endParaRPr lang="en-US"/>
        </a:p>
      </dgm:t>
    </dgm:pt>
    <dgm:pt modelId="{F295F54D-F515-4253-91E1-EDC7EEC9208B}">
      <dgm:prSet phldrT="[Text]" custT="1"/>
      <dgm:spPr/>
      <dgm:t>
        <a:bodyPr/>
        <a:lstStyle/>
        <a:p>
          <a:r>
            <a:rPr lang="en-US" sz="2000" dirty="0"/>
            <a:t>Feature Extraction</a:t>
          </a:r>
        </a:p>
      </dgm:t>
    </dgm:pt>
    <dgm:pt modelId="{4FED68F1-02AC-4C30-93E1-0AAF37979992}" type="parTrans" cxnId="{19DC801B-89A7-43C3-BB97-5E04C7B34239}">
      <dgm:prSet/>
      <dgm:spPr/>
      <dgm:t>
        <a:bodyPr/>
        <a:lstStyle/>
        <a:p>
          <a:endParaRPr lang="en-US"/>
        </a:p>
      </dgm:t>
    </dgm:pt>
    <dgm:pt modelId="{63980C68-48FF-458D-B816-07C538CCD651}" type="sibTrans" cxnId="{19DC801B-89A7-43C3-BB97-5E04C7B34239}">
      <dgm:prSet/>
      <dgm:spPr/>
      <dgm:t>
        <a:bodyPr/>
        <a:lstStyle/>
        <a:p>
          <a:br>
            <a:rPr lang="en-US" dirty="0"/>
          </a:br>
          <a:endParaRPr lang="en-US" dirty="0"/>
        </a:p>
      </dgm:t>
    </dgm:pt>
    <dgm:pt modelId="{099DD341-A241-4809-A456-B657C17F658A}">
      <dgm:prSet phldrT="[Text]" custT="1"/>
      <dgm:spPr/>
      <dgm:t>
        <a:bodyPr/>
        <a:lstStyle/>
        <a:p>
          <a:r>
            <a:rPr lang="en-US" sz="2000" dirty="0"/>
            <a:t>Training Model</a:t>
          </a:r>
        </a:p>
      </dgm:t>
    </dgm:pt>
    <dgm:pt modelId="{54BCDC3D-91AD-4CC1-B929-CDCD19D7912D}" type="parTrans" cxnId="{C7236197-1928-460E-8ECE-1ED8E8AE76E1}">
      <dgm:prSet/>
      <dgm:spPr/>
      <dgm:t>
        <a:bodyPr/>
        <a:lstStyle/>
        <a:p>
          <a:endParaRPr lang="en-US"/>
        </a:p>
      </dgm:t>
    </dgm:pt>
    <dgm:pt modelId="{8A7B603F-72CF-4C78-BBC3-713359813739}" type="sibTrans" cxnId="{C7236197-1928-460E-8ECE-1ED8E8AE76E1}">
      <dgm:prSet/>
      <dgm:spPr/>
      <dgm:t>
        <a:bodyPr/>
        <a:lstStyle/>
        <a:p>
          <a:endParaRPr lang="en-US"/>
        </a:p>
      </dgm:t>
    </dgm:pt>
    <dgm:pt modelId="{4BD1085E-514E-424E-8D16-825CFD24C5F7}">
      <dgm:prSet custT="1"/>
      <dgm:spPr/>
      <dgm:t>
        <a:bodyPr/>
        <a:lstStyle/>
        <a:p>
          <a:r>
            <a:rPr lang="en-US" sz="1100" dirty="0"/>
            <a:t>Viola Jones Algorithm</a:t>
          </a:r>
        </a:p>
      </dgm:t>
    </dgm:pt>
    <dgm:pt modelId="{E3499DBE-6851-4451-9095-454C22F1CCD0}" type="parTrans" cxnId="{21A88C3B-4F96-4C71-85E7-08EF43A4D585}">
      <dgm:prSet/>
      <dgm:spPr/>
      <dgm:t>
        <a:bodyPr/>
        <a:lstStyle/>
        <a:p>
          <a:endParaRPr lang="en-US"/>
        </a:p>
      </dgm:t>
    </dgm:pt>
    <dgm:pt modelId="{BA7F848B-B5C8-4657-B81D-30946E4D940C}" type="sibTrans" cxnId="{21A88C3B-4F96-4C71-85E7-08EF43A4D585}">
      <dgm:prSet/>
      <dgm:spPr/>
      <dgm:t>
        <a:bodyPr/>
        <a:lstStyle/>
        <a:p>
          <a:endParaRPr lang="en-US"/>
        </a:p>
      </dgm:t>
    </dgm:pt>
    <dgm:pt modelId="{611282B6-58FD-4290-AADD-C642A5F1D1E2}">
      <dgm:prSet custT="1"/>
      <dgm:spPr/>
      <dgm:t>
        <a:bodyPr/>
        <a:lstStyle/>
        <a:p>
          <a:r>
            <a:rPr lang="en-US" sz="1200" dirty="0"/>
            <a:t>HOG feature Extraction</a:t>
          </a:r>
        </a:p>
      </dgm:t>
    </dgm:pt>
    <dgm:pt modelId="{39240D0E-0FA7-45C6-8210-F834AACE41BB}" type="parTrans" cxnId="{B0401D1F-9D74-40FD-A37B-0167BA04267C}">
      <dgm:prSet/>
      <dgm:spPr/>
      <dgm:t>
        <a:bodyPr/>
        <a:lstStyle/>
        <a:p>
          <a:endParaRPr lang="en-US"/>
        </a:p>
      </dgm:t>
    </dgm:pt>
    <dgm:pt modelId="{951E5CFC-A596-480F-B45E-1257FD3CDC70}" type="sibTrans" cxnId="{B0401D1F-9D74-40FD-A37B-0167BA04267C}">
      <dgm:prSet/>
      <dgm:spPr/>
      <dgm:t>
        <a:bodyPr/>
        <a:lstStyle/>
        <a:p>
          <a:endParaRPr lang="en-US"/>
        </a:p>
      </dgm:t>
    </dgm:pt>
    <dgm:pt modelId="{C999F96D-0C65-46D3-949F-0F6C5669605F}">
      <dgm:prSet custT="1"/>
      <dgm:spPr/>
      <dgm:t>
        <a:bodyPr/>
        <a:lstStyle/>
        <a:p>
          <a:r>
            <a:rPr lang="en-US" sz="1100" dirty="0"/>
            <a:t>SVM or ANN</a:t>
          </a:r>
        </a:p>
      </dgm:t>
    </dgm:pt>
    <dgm:pt modelId="{64147C57-5E56-47B6-8EE4-78E3F1BC94D7}" type="parTrans" cxnId="{F0CBECA6-5F73-48EE-BD2D-668971E27C54}">
      <dgm:prSet/>
      <dgm:spPr/>
      <dgm:t>
        <a:bodyPr/>
        <a:lstStyle/>
        <a:p>
          <a:endParaRPr lang="en-US"/>
        </a:p>
      </dgm:t>
    </dgm:pt>
    <dgm:pt modelId="{6F474A24-68CF-4B5C-B8EB-C387679EA7E7}" type="sibTrans" cxnId="{F0CBECA6-5F73-48EE-BD2D-668971E27C54}">
      <dgm:prSet/>
      <dgm:spPr/>
      <dgm:t>
        <a:bodyPr/>
        <a:lstStyle/>
        <a:p>
          <a:endParaRPr lang="en-US"/>
        </a:p>
      </dgm:t>
    </dgm:pt>
    <dgm:pt modelId="{1085506D-174B-4147-B675-FC1EEAAE3FFF}">
      <dgm:prSet custT="1"/>
      <dgm:spPr/>
      <dgm:t>
        <a:bodyPr/>
        <a:lstStyle/>
        <a:p>
          <a:r>
            <a:rPr lang="en-US" sz="2000" dirty="0"/>
            <a:t>Recognition</a:t>
          </a:r>
        </a:p>
      </dgm:t>
    </dgm:pt>
    <dgm:pt modelId="{B52B20AB-44F7-4186-8CB5-67958E1D3F08}" type="parTrans" cxnId="{7BE740CA-5BB9-470D-BD38-7405061A34F4}">
      <dgm:prSet/>
      <dgm:spPr/>
      <dgm:t>
        <a:bodyPr/>
        <a:lstStyle/>
        <a:p>
          <a:endParaRPr lang="en-US"/>
        </a:p>
      </dgm:t>
    </dgm:pt>
    <dgm:pt modelId="{119415A4-1643-4B7E-8320-C7C9660AF3A5}" type="sibTrans" cxnId="{7BE740CA-5BB9-470D-BD38-7405061A34F4}">
      <dgm:prSet/>
      <dgm:spPr/>
      <dgm:t>
        <a:bodyPr/>
        <a:lstStyle/>
        <a:p>
          <a:endParaRPr lang="en-US"/>
        </a:p>
      </dgm:t>
    </dgm:pt>
    <dgm:pt modelId="{37404087-5FA1-47A0-B8D9-DAC6F114F79F}">
      <dgm:prSet custT="1"/>
      <dgm:spPr/>
      <dgm:t>
        <a:bodyPr/>
        <a:lstStyle/>
        <a:p>
          <a:r>
            <a:rPr lang="en-US" sz="1100" dirty="0"/>
            <a:t>ML models</a:t>
          </a:r>
        </a:p>
      </dgm:t>
    </dgm:pt>
    <dgm:pt modelId="{350FA020-9E13-4B33-AFE7-62A5015BA67E}" type="parTrans" cxnId="{ACD07F3A-FFEB-410C-A8D6-95F1529DAB80}">
      <dgm:prSet/>
      <dgm:spPr/>
      <dgm:t>
        <a:bodyPr/>
        <a:lstStyle/>
        <a:p>
          <a:endParaRPr lang="en-US"/>
        </a:p>
      </dgm:t>
    </dgm:pt>
    <dgm:pt modelId="{0EC863F3-E51D-462A-843E-08A2BC61D7CF}" type="sibTrans" cxnId="{ACD07F3A-FFEB-410C-A8D6-95F1529DAB80}">
      <dgm:prSet/>
      <dgm:spPr/>
      <dgm:t>
        <a:bodyPr/>
        <a:lstStyle/>
        <a:p>
          <a:endParaRPr lang="en-US"/>
        </a:p>
      </dgm:t>
    </dgm:pt>
    <dgm:pt modelId="{62AA987B-9A47-4A67-9D3C-81F854DC1842}" type="pres">
      <dgm:prSet presAssocID="{7A9091CF-3AF8-4CDE-B6B5-DEF9834B3674}" presName="linearFlow" presStyleCnt="0">
        <dgm:presLayoutVars>
          <dgm:dir/>
          <dgm:animLvl val="lvl"/>
          <dgm:resizeHandles val="exact"/>
        </dgm:presLayoutVars>
      </dgm:prSet>
      <dgm:spPr/>
    </dgm:pt>
    <dgm:pt modelId="{F5656F53-DD8A-4DF2-BE6A-CA2566E41A91}" type="pres">
      <dgm:prSet presAssocID="{8DE05CD1-B0C7-490E-977F-00FACB58B657}" presName="composite" presStyleCnt="0"/>
      <dgm:spPr/>
    </dgm:pt>
    <dgm:pt modelId="{1E92AC0D-4876-484B-8DFB-46C614B09446}" type="pres">
      <dgm:prSet presAssocID="{8DE05CD1-B0C7-490E-977F-00FACB58B65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35D0CD-594D-45A8-975A-CC5C459FD525}" type="pres">
      <dgm:prSet presAssocID="{8DE05CD1-B0C7-490E-977F-00FACB58B657}" presName="parSh" presStyleLbl="node1" presStyleIdx="0" presStyleCnt="4"/>
      <dgm:spPr/>
    </dgm:pt>
    <dgm:pt modelId="{F9121F47-EEDA-476B-B3D4-B16A6478B8CF}" type="pres">
      <dgm:prSet presAssocID="{8DE05CD1-B0C7-490E-977F-00FACB58B657}" presName="desTx" presStyleLbl="fgAcc1" presStyleIdx="0" presStyleCnt="4">
        <dgm:presLayoutVars>
          <dgm:bulletEnabled val="1"/>
        </dgm:presLayoutVars>
      </dgm:prSet>
      <dgm:spPr/>
    </dgm:pt>
    <dgm:pt modelId="{B211576C-CA14-4F61-A3BB-F442BEFD2AA1}" type="pres">
      <dgm:prSet presAssocID="{5A76C49B-7C18-46FF-8B84-4800489106CA}" presName="sibTrans" presStyleLbl="sibTrans2D1" presStyleIdx="0" presStyleCnt="3"/>
      <dgm:spPr/>
    </dgm:pt>
    <dgm:pt modelId="{B58EC8FE-01CF-420D-BA32-8773202B10F1}" type="pres">
      <dgm:prSet presAssocID="{5A76C49B-7C18-46FF-8B84-4800489106CA}" presName="connTx" presStyleLbl="sibTrans2D1" presStyleIdx="0" presStyleCnt="3"/>
      <dgm:spPr/>
    </dgm:pt>
    <dgm:pt modelId="{C881A2D3-415A-48E5-897C-7EEA98E851E0}" type="pres">
      <dgm:prSet presAssocID="{F295F54D-F515-4253-91E1-EDC7EEC9208B}" presName="composite" presStyleCnt="0"/>
      <dgm:spPr/>
    </dgm:pt>
    <dgm:pt modelId="{3B6779E2-5A30-44F5-92CF-31E0660DBB97}" type="pres">
      <dgm:prSet presAssocID="{F295F54D-F515-4253-91E1-EDC7EEC9208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D6C26F7-7DD8-4A3D-A9AC-9BAB20C8834C}" type="pres">
      <dgm:prSet presAssocID="{F295F54D-F515-4253-91E1-EDC7EEC9208B}" presName="parSh" presStyleLbl="node1" presStyleIdx="1" presStyleCnt="4"/>
      <dgm:spPr/>
    </dgm:pt>
    <dgm:pt modelId="{4BD00F0C-0AEE-4BA8-A5E8-5592FAF04AAF}" type="pres">
      <dgm:prSet presAssocID="{F295F54D-F515-4253-91E1-EDC7EEC9208B}" presName="desTx" presStyleLbl="fgAcc1" presStyleIdx="1" presStyleCnt="4">
        <dgm:presLayoutVars>
          <dgm:bulletEnabled val="1"/>
        </dgm:presLayoutVars>
      </dgm:prSet>
      <dgm:spPr/>
    </dgm:pt>
    <dgm:pt modelId="{EB8587BC-ACD3-4BEC-AB69-EDDF0114213C}" type="pres">
      <dgm:prSet presAssocID="{63980C68-48FF-458D-B816-07C538CCD651}" presName="sibTrans" presStyleLbl="sibTrans2D1" presStyleIdx="1" presStyleCnt="3"/>
      <dgm:spPr/>
    </dgm:pt>
    <dgm:pt modelId="{89A40203-1DA1-4896-A8C2-BC9AB3652439}" type="pres">
      <dgm:prSet presAssocID="{63980C68-48FF-458D-B816-07C538CCD651}" presName="connTx" presStyleLbl="sibTrans2D1" presStyleIdx="1" presStyleCnt="3"/>
      <dgm:spPr/>
    </dgm:pt>
    <dgm:pt modelId="{405A31ED-C6FE-4213-8444-F7C8BB4F36E9}" type="pres">
      <dgm:prSet presAssocID="{099DD341-A241-4809-A456-B657C17F658A}" presName="composite" presStyleCnt="0"/>
      <dgm:spPr/>
    </dgm:pt>
    <dgm:pt modelId="{18B5E479-072F-4FDD-ABBD-4EDE765D02B7}" type="pres">
      <dgm:prSet presAssocID="{099DD341-A241-4809-A456-B657C17F658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80F16C-E530-4A19-9373-3D0007F8B554}" type="pres">
      <dgm:prSet presAssocID="{099DD341-A241-4809-A456-B657C17F658A}" presName="parSh" presStyleLbl="node1" presStyleIdx="2" presStyleCnt="4"/>
      <dgm:spPr/>
    </dgm:pt>
    <dgm:pt modelId="{79D0EF32-F74C-43D5-8792-B0D80C62BC18}" type="pres">
      <dgm:prSet presAssocID="{099DD341-A241-4809-A456-B657C17F658A}" presName="desTx" presStyleLbl="fgAcc1" presStyleIdx="2" presStyleCnt="4" custLinFactNeighborX="3719" custLinFactNeighborY="1927">
        <dgm:presLayoutVars>
          <dgm:bulletEnabled val="1"/>
        </dgm:presLayoutVars>
      </dgm:prSet>
      <dgm:spPr/>
    </dgm:pt>
    <dgm:pt modelId="{4025BAD2-7D85-4F19-BA1A-AF3980506407}" type="pres">
      <dgm:prSet presAssocID="{8A7B603F-72CF-4C78-BBC3-713359813739}" presName="sibTrans" presStyleLbl="sibTrans2D1" presStyleIdx="2" presStyleCnt="3"/>
      <dgm:spPr/>
    </dgm:pt>
    <dgm:pt modelId="{D5D9C4C5-C1B4-4FC2-8DC6-213CB325BA93}" type="pres">
      <dgm:prSet presAssocID="{8A7B603F-72CF-4C78-BBC3-713359813739}" presName="connTx" presStyleLbl="sibTrans2D1" presStyleIdx="2" presStyleCnt="3"/>
      <dgm:spPr/>
    </dgm:pt>
    <dgm:pt modelId="{FE07B55D-1463-4D85-9BD3-A50E78B5F472}" type="pres">
      <dgm:prSet presAssocID="{1085506D-174B-4147-B675-FC1EEAAE3FFF}" presName="composite" presStyleCnt="0"/>
      <dgm:spPr/>
    </dgm:pt>
    <dgm:pt modelId="{442AFE6D-6E47-4BAF-881A-486674FD171A}" type="pres">
      <dgm:prSet presAssocID="{1085506D-174B-4147-B675-FC1EEAAE3FF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69371B-6160-4CD0-8AD9-5C1440160A76}" type="pres">
      <dgm:prSet presAssocID="{1085506D-174B-4147-B675-FC1EEAAE3FFF}" presName="parSh" presStyleLbl="node1" presStyleIdx="3" presStyleCnt="4"/>
      <dgm:spPr/>
    </dgm:pt>
    <dgm:pt modelId="{CEFF3AA6-779C-456E-AB2A-BF359DFDA74E}" type="pres">
      <dgm:prSet presAssocID="{1085506D-174B-4147-B675-FC1EEAAE3FF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02132E02-2AD3-4D64-8F90-B494FD3E0394}" type="presOf" srcId="{099DD341-A241-4809-A456-B657C17F658A}" destId="{BD80F16C-E530-4A19-9373-3D0007F8B554}" srcOrd="1" destOrd="0" presId="urn:microsoft.com/office/officeart/2005/8/layout/process3"/>
    <dgm:cxn modelId="{62717C16-04E8-4CFF-B6FA-E80F28D929CB}" type="presOf" srcId="{8A7B603F-72CF-4C78-BBC3-713359813739}" destId="{D5D9C4C5-C1B4-4FC2-8DC6-213CB325BA93}" srcOrd="1" destOrd="0" presId="urn:microsoft.com/office/officeart/2005/8/layout/process3"/>
    <dgm:cxn modelId="{19DC801B-89A7-43C3-BB97-5E04C7B34239}" srcId="{7A9091CF-3AF8-4CDE-B6B5-DEF9834B3674}" destId="{F295F54D-F515-4253-91E1-EDC7EEC9208B}" srcOrd="1" destOrd="0" parTransId="{4FED68F1-02AC-4C30-93E1-0AAF37979992}" sibTransId="{63980C68-48FF-458D-B816-07C538CCD651}"/>
    <dgm:cxn modelId="{B0401D1F-9D74-40FD-A37B-0167BA04267C}" srcId="{F295F54D-F515-4253-91E1-EDC7EEC9208B}" destId="{611282B6-58FD-4290-AADD-C642A5F1D1E2}" srcOrd="0" destOrd="0" parTransId="{39240D0E-0FA7-45C6-8210-F834AACE41BB}" sibTransId="{951E5CFC-A596-480F-B45E-1257FD3CDC70}"/>
    <dgm:cxn modelId="{E5ED4721-ACE4-49C5-82EF-9CFF82326004}" type="presOf" srcId="{63980C68-48FF-458D-B816-07C538CCD651}" destId="{89A40203-1DA1-4896-A8C2-BC9AB3652439}" srcOrd="1" destOrd="0" presId="urn:microsoft.com/office/officeart/2005/8/layout/process3"/>
    <dgm:cxn modelId="{ACD07F3A-FFEB-410C-A8D6-95F1529DAB80}" srcId="{1085506D-174B-4147-B675-FC1EEAAE3FFF}" destId="{37404087-5FA1-47A0-B8D9-DAC6F114F79F}" srcOrd="0" destOrd="0" parTransId="{350FA020-9E13-4B33-AFE7-62A5015BA67E}" sibTransId="{0EC863F3-E51D-462A-843E-08A2BC61D7CF}"/>
    <dgm:cxn modelId="{21A88C3B-4F96-4C71-85E7-08EF43A4D585}" srcId="{8DE05CD1-B0C7-490E-977F-00FACB58B657}" destId="{4BD1085E-514E-424E-8D16-825CFD24C5F7}" srcOrd="0" destOrd="0" parTransId="{E3499DBE-6851-4451-9095-454C22F1CCD0}" sibTransId="{BA7F848B-B5C8-4657-B81D-30946E4D940C}"/>
    <dgm:cxn modelId="{6A930049-8916-4E82-99E4-4B2D7A79DECE}" type="presOf" srcId="{1085506D-174B-4147-B675-FC1EEAAE3FFF}" destId="{442AFE6D-6E47-4BAF-881A-486674FD171A}" srcOrd="0" destOrd="0" presId="urn:microsoft.com/office/officeart/2005/8/layout/process3"/>
    <dgm:cxn modelId="{1DB52E4E-5AD6-4C0B-BD78-DE68F0096243}" type="presOf" srcId="{63980C68-48FF-458D-B816-07C538CCD651}" destId="{EB8587BC-ACD3-4BEC-AB69-EDDF0114213C}" srcOrd="0" destOrd="0" presId="urn:microsoft.com/office/officeart/2005/8/layout/process3"/>
    <dgm:cxn modelId="{5323D951-626C-407C-8CF9-51E5F1D017EB}" type="presOf" srcId="{F295F54D-F515-4253-91E1-EDC7EEC9208B}" destId="{1D6C26F7-7DD8-4A3D-A9AC-9BAB20C8834C}" srcOrd="1" destOrd="0" presId="urn:microsoft.com/office/officeart/2005/8/layout/process3"/>
    <dgm:cxn modelId="{4374C97D-FF1E-4E3F-98FA-262210382C60}" type="presOf" srcId="{5A76C49B-7C18-46FF-8B84-4800489106CA}" destId="{B58EC8FE-01CF-420D-BA32-8773202B10F1}" srcOrd="1" destOrd="0" presId="urn:microsoft.com/office/officeart/2005/8/layout/process3"/>
    <dgm:cxn modelId="{1F196694-A61D-474D-A891-B389436AFAE5}" srcId="{7A9091CF-3AF8-4CDE-B6B5-DEF9834B3674}" destId="{8DE05CD1-B0C7-490E-977F-00FACB58B657}" srcOrd="0" destOrd="0" parTransId="{843A73B5-ADA1-4536-929A-E69F86340DAA}" sibTransId="{5A76C49B-7C18-46FF-8B84-4800489106CA}"/>
    <dgm:cxn modelId="{C7236197-1928-460E-8ECE-1ED8E8AE76E1}" srcId="{7A9091CF-3AF8-4CDE-B6B5-DEF9834B3674}" destId="{099DD341-A241-4809-A456-B657C17F658A}" srcOrd="2" destOrd="0" parTransId="{54BCDC3D-91AD-4CC1-B929-CDCD19D7912D}" sibTransId="{8A7B603F-72CF-4C78-BBC3-713359813739}"/>
    <dgm:cxn modelId="{A13CD498-1FF9-4EC6-9F78-04D5FD9D9C0C}" type="presOf" srcId="{611282B6-58FD-4290-AADD-C642A5F1D1E2}" destId="{4BD00F0C-0AEE-4BA8-A5E8-5592FAF04AAF}" srcOrd="0" destOrd="0" presId="urn:microsoft.com/office/officeart/2005/8/layout/process3"/>
    <dgm:cxn modelId="{F0CBECA6-5F73-48EE-BD2D-668971E27C54}" srcId="{099DD341-A241-4809-A456-B657C17F658A}" destId="{C999F96D-0C65-46D3-949F-0F6C5669605F}" srcOrd="0" destOrd="0" parTransId="{64147C57-5E56-47B6-8EE4-78E3F1BC94D7}" sibTransId="{6F474A24-68CF-4B5C-B8EB-C387679EA7E7}"/>
    <dgm:cxn modelId="{416BB9A8-59A5-4CDE-B8C0-CCB6FFE5AA47}" type="presOf" srcId="{4BD1085E-514E-424E-8D16-825CFD24C5F7}" destId="{F9121F47-EEDA-476B-B3D4-B16A6478B8CF}" srcOrd="0" destOrd="0" presId="urn:microsoft.com/office/officeart/2005/8/layout/process3"/>
    <dgm:cxn modelId="{06D05AB2-ED1B-40AB-9638-29480063A3CE}" type="presOf" srcId="{099DD341-A241-4809-A456-B657C17F658A}" destId="{18B5E479-072F-4FDD-ABBD-4EDE765D02B7}" srcOrd="0" destOrd="0" presId="urn:microsoft.com/office/officeart/2005/8/layout/process3"/>
    <dgm:cxn modelId="{E2498BB7-AD19-4A57-9B51-F0D698018517}" type="presOf" srcId="{8DE05CD1-B0C7-490E-977F-00FACB58B657}" destId="{1E92AC0D-4876-484B-8DFB-46C614B09446}" srcOrd="0" destOrd="0" presId="urn:microsoft.com/office/officeart/2005/8/layout/process3"/>
    <dgm:cxn modelId="{46A687BB-01CC-4914-B764-E1753B4B0029}" type="presOf" srcId="{C999F96D-0C65-46D3-949F-0F6C5669605F}" destId="{79D0EF32-F74C-43D5-8792-B0D80C62BC18}" srcOrd="0" destOrd="0" presId="urn:microsoft.com/office/officeart/2005/8/layout/process3"/>
    <dgm:cxn modelId="{A18A36BC-86E0-44EA-85A4-467C614A2AFD}" type="presOf" srcId="{1085506D-174B-4147-B675-FC1EEAAE3FFF}" destId="{C469371B-6160-4CD0-8AD9-5C1440160A76}" srcOrd="1" destOrd="0" presId="urn:microsoft.com/office/officeart/2005/8/layout/process3"/>
    <dgm:cxn modelId="{409A9FBE-972A-4B4B-BDBF-00911D8DDD22}" type="presOf" srcId="{8DE05CD1-B0C7-490E-977F-00FACB58B657}" destId="{5835D0CD-594D-45A8-975A-CC5C459FD525}" srcOrd="1" destOrd="0" presId="urn:microsoft.com/office/officeart/2005/8/layout/process3"/>
    <dgm:cxn modelId="{F81182C0-A33E-4915-8C6F-52897302719B}" type="presOf" srcId="{F295F54D-F515-4253-91E1-EDC7EEC9208B}" destId="{3B6779E2-5A30-44F5-92CF-31E0660DBB97}" srcOrd="0" destOrd="0" presId="urn:microsoft.com/office/officeart/2005/8/layout/process3"/>
    <dgm:cxn modelId="{383D7AC7-E7C5-40E7-B880-8263C95C6755}" type="presOf" srcId="{37404087-5FA1-47A0-B8D9-DAC6F114F79F}" destId="{CEFF3AA6-779C-456E-AB2A-BF359DFDA74E}" srcOrd="0" destOrd="0" presId="urn:microsoft.com/office/officeart/2005/8/layout/process3"/>
    <dgm:cxn modelId="{7BE740CA-5BB9-470D-BD38-7405061A34F4}" srcId="{7A9091CF-3AF8-4CDE-B6B5-DEF9834B3674}" destId="{1085506D-174B-4147-B675-FC1EEAAE3FFF}" srcOrd="3" destOrd="0" parTransId="{B52B20AB-44F7-4186-8CB5-67958E1D3F08}" sibTransId="{119415A4-1643-4B7E-8320-C7C9660AF3A5}"/>
    <dgm:cxn modelId="{9C2BFDE0-1BC4-4CA6-9580-B0F7D9C42E20}" type="presOf" srcId="{5A76C49B-7C18-46FF-8B84-4800489106CA}" destId="{B211576C-CA14-4F61-A3BB-F442BEFD2AA1}" srcOrd="0" destOrd="0" presId="urn:microsoft.com/office/officeart/2005/8/layout/process3"/>
    <dgm:cxn modelId="{B521FAFD-4FC5-4616-8A07-84D5C9C310A5}" type="presOf" srcId="{8A7B603F-72CF-4C78-BBC3-713359813739}" destId="{4025BAD2-7D85-4F19-BA1A-AF3980506407}" srcOrd="0" destOrd="0" presId="urn:microsoft.com/office/officeart/2005/8/layout/process3"/>
    <dgm:cxn modelId="{12A04FFF-F9C7-4019-ADD3-BB1E8D585BCD}" type="presOf" srcId="{7A9091CF-3AF8-4CDE-B6B5-DEF9834B3674}" destId="{62AA987B-9A47-4A67-9D3C-81F854DC1842}" srcOrd="0" destOrd="0" presId="urn:microsoft.com/office/officeart/2005/8/layout/process3"/>
    <dgm:cxn modelId="{6EFBB778-4E68-4909-B495-0B718A9B6F88}" type="presParOf" srcId="{62AA987B-9A47-4A67-9D3C-81F854DC1842}" destId="{F5656F53-DD8A-4DF2-BE6A-CA2566E41A91}" srcOrd="0" destOrd="0" presId="urn:microsoft.com/office/officeart/2005/8/layout/process3"/>
    <dgm:cxn modelId="{44C48C4B-8FDD-4E6F-A856-109B62BF73E1}" type="presParOf" srcId="{F5656F53-DD8A-4DF2-BE6A-CA2566E41A91}" destId="{1E92AC0D-4876-484B-8DFB-46C614B09446}" srcOrd="0" destOrd="0" presId="urn:microsoft.com/office/officeart/2005/8/layout/process3"/>
    <dgm:cxn modelId="{CE373D81-A27A-4AB9-9710-EBEC10D57CF2}" type="presParOf" srcId="{F5656F53-DD8A-4DF2-BE6A-CA2566E41A91}" destId="{5835D0CD-594D-45A8-975A-CC5C459FD525}" srcOrd="1" destOrd="0" presId="urn:microsoft.com/office/officeart/2005/8/layout/process3"/>
    <dgm:cxn modelId="{F4FF6DC2-EF7A-419F-B8B8-7963BCA147CA}" type="presParOf" srcId="{F5656F53-DD8A-4DF2-BE6A-CA2566E41A91}" destId="{F9121F47-EEDA-476B-B3D4-B16A6478B8CF}" srcOrd="2" destOrd="0" presId="urn:microsoft.com/office/officeart/2005/8/layout/process3"/>
    <dgm:cxn modelId="{C64CFD94-7CFE-404E-BC35-E83152E795CC}" type="presParOf" srcId="{62AA987B-9A47-4A67-9D3C-81F854DC1842}" destId="{B211576C-CA14-4F61-A3BB-F442BEFD2AA1}" srcOrd="1" destOrd="0" presId="urn:microsoft.com/office/officeart/2005/8/layout/process3"/>
    <dgm:cxn modelId="{BD815714-89AF-4569-9979-6BEAC4CAB2C2}" type="presParOf" srcId="{B211576C-CA14-4F61-A3BB-F442BEFD2AA1}" destId="{B58EC8FE-01CF-420D-BA32-8773202B10F1}" srcOrd="0" destOrd="0" presId="urn:microsoft.com/office/officeart/2005/8/layout/process3"/>
    <dgm:cxn modelId="{EA7FBFA0-8075-447A-9892-8A983B1C2E52}" type="presParOf" srcId="{62AA987B-9A47-4A67-9D3C-81F854DC1842}" destId="{C881A2D3-415A-48E5-897C-7EEA98E851E0}" srcOrd="2" destOrd="0" presId="urn:microsoft.com/office/officeart/2005/8/layout/process3"/>
    <dgm:cxn modelId="{E9F969AD-7920-4FE0-95AC-8EF1A4F2A474}" type="presParOf" srcId="{C881A2D3-415A-48E5-897C-7EEA98E851E0}" destId="{3B6779E2-5A30-44F5-92CF-31E0660DBB97}" srcOrd="0" destOrd="0" presId="urn:microsoft.com/office/officeart/2005/8/layout/process3"/>
    <dgm:cxn modelId="{0C5E16BC-2823-4BEB-AF6C-991D31C1D0F5}" type="presParOf" srcId="{C881A2D3-415A-48E5-897C-7EEA98E851E0}" destId="{1D6C26F7-7DD8-4A3D-A9AC-9BAB20C8834C}" srcOrd="1" destOrd="0" presId="urn:microsoft.com/office/officeart/2005/8/layout/process3"/>
    <dgm:cxn modelId="{B5989BE4-E6BC-460F-A21F-F29B4D354A63}" type="presParOf" srcId="{C881A2D3-415A-48E5-897C-7EEA98E851E0}" destId="{4BD00F0C-0AEE-4BA8-A5E8-5592FAF04AAF}" srcOrd="2" destOrd="0" presId="urn:microsoft.com/office/officeart/2005/8/layout/process3"/>
    <dgm:cxn modelId="{C1CC5EE1-80DA-451C-B520-D65C40646E46}" type="presParOf" srcId="{62AA987B-9A47-4A67-9D3C-81F854DC1842}" destId="{EB8587BC-ACD3-4BEC-AB69-EDDF0114213C}" srcOrd="3" destOrd="0" presId="urn:microsoft.com/office/officeart/2005/8/layout/process3"/>
    <dgm:cxn modelId="{F4A05D22-E179-4E88-B16B-E8C2742B4432}" type="presParOf" srcId="{EB8587BC-ACD3-4BEC-AB69-EDDF0114213C}" destId="{89A40203-1DA1-4896-A8C2-BC9AB3652439}" srcOrd="0" destOrd="0" presId="urn:microsoft.com/office/officeart/2005/8/layout/process3"/>
    <dgm:cxn modelId="{9A8928F8-EC77-4062-9C50-27E56086A79D}" type="presParOf" srcId="{62AA987B-9A47-4A67-9D3C-81F854DC1842}" destId="{405A31ED-C6FE-4213-8444-F7C8BB4F36E9}" srcOrd="4" destOrd="0" presId="urn:microsoft.com/office/officeart/2005/8/layout/process3"/>
    <dgm:cxn modelId="{A0D93B69-9F6B-4F92-AE89-7625509C8D13}" type="presParOf" srcId="{405A31ED-C6FE-4213-8444-F7C8BB4F36E9}" destId="{18B5E479-072F-4FDD-ABBD-4EDE765D02B7}" srcOrd="0" destOrd="0" presId="urn:microsoft.com/office/officeart/2005/8/layout/process3"/>
    <dgm:cxn modelId="{FCB0385A-7117-4F37-A95C-03A9ACCB304D}" type="presParOf" srcId="{405A31ED-C6FE-4213-8444-F7C8BB4F36E9}" destId="{BD80F16C-E530-4A19-9373-3D0007F8B554}" srcOrd="1" destOrd="0" presId="urn:microsoft.com/office/officeart/2005/8/layout/process3"/>
    <dgm:cxn modelId="{5214C365-83C0-4B7E-AE17-C0350C9B1A0A}" type="presParOf" srcId="{405A31ED-C6FE-4213-8444-F7C8BB4F36E9}" destId="{79D0EF32-F74C-43D5-8792-B0D80C62BC18}" srcOrd="2" destOrd="0" presId="urn:microsoft.com/office/officeart/2005/8/layout/process3"/>
    <dgm:cxn modelId="{8F356E7D-381A-4A4B-B520-2A4330308DD3}" type="presParOf" srcId="{62AA987B-9A47-4A67-9D3C-81F854DC1842}" destId="{4025BAD2-7D85-4F19-BA1A-AF3980506407}" srcOrd="5" destOrd="0" presId="urn:microsoft.com/office/officeart/2005/8/layout/process3"/>
    <dgm:cxn modelId="{5AF0885D-4D99-4666-83F5-D2438CF86409}" type="presParOf" srcId="{4025BAD2-7D85-4F19-BA1A-AF3980506407}" destId="{D5D9C4C5-C1B4-4FC2-8DC6-213CB325BA93}" srcOrd="0" destOrd="0" presId="urn:microsoft.com/office/officeart/2005/8/layout/process3"/>
    <dgm:cxn modelId="{7BB23A98-11F0-4EDE-9F24-EF1CD7C9DB7D}" type="presParOf" srcId="{62AA987B-9A47-4A67-9D3C-81F854DC1842}" destId="{FE07B55D-1463-4D85-9BD3-A50E78B5F472}" srcOrd="6" destOrd="0" presId="urn:microsoft.com/office/officeart/2005/8/layout/process3"/>
    <dgm:cxn modelId="{50BD90F0-6A4B-4DC4-AB86-F3A03B7CA734}" type="presParOf" srcId="{FE07B55D-1463-4D85-9BD3-A50E78B5F472}" destId="{442AFE6D-6E47-4BAF-881A-486674FD171A}" srcOrd="0" destOrd="0" presId="urn:microsoft.com/office/officeart/2005/8/layout/process3"/>
    <dgm:cxn modelId="{E10B52B0-84EF-4861-9F08-0FA91B8634DF}" type="presParOf" srcId="{FE07B55D-1463-4D85-9BD3-A50E78B5F472}" destId="{C469371B-6160-4CD0-8AD9-5C1440160A76}" srcOrd="1" destOrd="0" presId="urn:microsoft.com/office/officeart/2005/8/layout/process3"/>
    <dgm:cxn modelId="{4B7F4A96-8FFE-4D1F-82AC-A538441DD859}" type="presParOf" srcId="{FE07B55D-1463-4D85-9BD3-A50E78B5F472}" destId="{CEFF3AA6-779C-456E-AB2A-BF359DFDA74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5D0CD-594D-45A8-975A-CC5C459FD525}">
      <dsp:nvSpPr>
        <dsp:cNvPr id="0" name=""/>
        <dsp:cNvSpPr/>
      </dsp:nvSpPr>
      <dsp:spPr>
        <a:xfrm>
          <a:off x="1321" y="13537"/>
          <a:ext cx="1660446" cy="1123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Face Detection</a:t>
          </a:r>
        </a:p>
      </dsp:txBody>
      <dsp:txXfrm>
        <a:off x="1321" y="13537"/>
        <a:ext cx="1660446" cy="664178"/>
      </dsp:txXfrm>
    </dsp:sp>
    <dsp:sp modelId="{F9121F47-EEDA-476B-B3D4-B16A6478B8CF}">
      <dsp:nvSpPr>
        <dsp:cNvPr id="0" name=""/>
        <dsp:cNvSpPr/>
      </dsp:nvSpPr>
      <dsp:spPr>
        <a:xfrm>
          <a:off x="341412" y="677716"/>
          <a:ext cx="1660446" cy="1497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Viola Jones Algorithm</a:t>
          </a:r>
        </a:p>
      </dsp:txBody>
      <dsp:txXfrm>
        <a:off x="385275" y="721579"/>
        <a:ext cx="1572720" cy="1409874"/>
      </dsp:txXfrm>
    </dsp:sp>
    <dsp:sp modelId="{B211576C-CA14-4F61-A3BB-F442BEFD2AA1}">
      <dsp:nvSpPr>
        <dsp:cNvPr id="0" name=""/>
        <dsp:cNvSpPr/>
      </dsp:nvSpPr>
      <dsp:spPr>
        <a:xfrm>
          <a:off x="1913485" y="138925"/>
          <a:ext cx="533641" cy="4134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13485" y="221606"/>
        <a:ext cx="409620" cy="248041"/>
      </dsp:txXfrm>
    </dsp:sp>
    <dsp:sp modelId="{1D6C26F7-7DD8-4A3D-A9AC-9BAB20C8834C}">
      <dsp:nvSpPr>
        <dsp:cNvPr id="0" name=""/>
        <dsp:cNvSpPr/>
      </dsp:nvSpPr>
      <dsp:spPr>
        <a:xfrm>
          <a:off x="2668639" y="13537"/>
          <a:ext cx="1660446" cy="1123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Extraction</a:t>
          </a:r>
        </a:p>
      </dsp:txBody>
      <dsp:txXfrm>
        <a:off x="2668639" y="13537"/>
        <a:ext cx="1660446" cy="664178"/>
      </dsp:txXfrm>
    </dsp:sp>
    <dsp:sp modelId="{4BD00F0C-0AEE-4BA8-A5E8-5592FAF04AAF}">
      <dsp:nvSpPr>
        <dsp:cNvPr id="0" name=""/>
        <dsp:cNvSpPr/>
      </dsp:nvSpPr>
      <dsp:spPr>
        <a:xfrm>
          <a:off x="3008730" y="677716"/>
          <a:ext cx="1660446" cy="1497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HOG feature Extraction</a:t>
          </a:r>
        </a:p>
      </dsp:txBody>
      <dsp:txXfrm>
        <a:off x="3052593" y="721579"/>
        <a:ext cx="1572720" cy="1409874"/>
      </dsp:txXfrm>
    </dsp:sp>
    <dsp:sp modelId="{EB8587BC-ACD3-4BEC-AB69-EDDF0114213C}">
      <dsp:nvSpPr>
        <dsp:cNvPr id="0" name=""/>
        <dsp:cNvSpPr/>
      </dsp:nvSpPr>
      <dsp:spPr>
        <a:xfrm>
          <a:off x="4580803" y="138925"/>
          <a:ext cx="533641" cy="4134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800" kern="1200" dirty="0"/>
          </a:br>
          <a:endParaRPr lang="en-US" sz="800" kern="1200" dirty="0"/>
        </a:p>
      </dsp:txBody>
      <dsp:txXfrm>
        <a:off x="4580803" y="221606"/>
        <a:ext cx="409620" cy="248041"/>
      </dsp:txXfrm>
    </dsp:sp>
    <dsp:sp modelId="{BD80F16C-E530-4A19-9373-3D0007F8B554}">
      <dsp:nvSpPr>
        <dsp:cNvPr id="0" name=""/>
        <dsp:cNvSpPr/>
      </dsp:nvSpPr>
      <dsp:spPr>
        <a:xfrm>
          <a:off x="5335956" y="13537"/>
          <a:ext cx="1660446" cy="1123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Training Model</a:t>
          </a:r>
        </a:p>
      </dsp:txBody>
      <dsp:txXfrm>
        <a:off x="5335956" y="13537"/>
        <a:ext cx="1660446" cy="664178"/>
      </dsp:txXfrm>
    </dsp:sp>
    <dsp:sp modelId="{79D0EF32-F74C-43D5-8792-B0D80C62BC18}">
      <dsp:nvSpPr>
        <dsp:cNvPr id="0" name=""/>
        <dsp:cNvSpPr/>
      </dsp:nvSpPr>
      <dsp:spPr>
        <a:xfrm>
          <a:off x="5737800" y="691253"/>
          <a:ext cx="1660446" cy="1497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SVM or ANN</a:t>
          </a:r>
        </a:p>
      </dsp:txBody>
      <dsp:txXfrm>
        <a:off x="5781663" y="735116"/>
        <a:ext cx="1572720" cy="1409874"/>
      </dsp:txXfrm>
    </dsp:sp>
    <dsp:sp modelId="{4025BAD2-7D85-4F19-BA1A-AF3980506407}">
      <dsp:nvSpPr>
        <dsp:cNvPr id="0" name=""/>
        <dsp:cNvSpPr/>
      </dsp:nvSpPr>
      <dsp:spPr>
        <a:xfrm>
          <a:off x="7248121" y="138925"/>
          <a:ext cx="533641" cy="4134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248121" y="221606"/>
        <a:ext cx="409620" cy="248041"/>
      </dsp:txXfrm>
    </dsp:sp>
    <dsp:sp modelId="{C469371B-6160-4CD0-8AD9-5C1440160A76}">
      <dsp:nvSpPr>
        <dsp:cNvPr id="0" name=""/>
        <dsp:cNvSpPr/>
      </dsp:nvSpPr>
      <dsp:spPr>
        <a:xfrm>
          <a:off x="8003274" y="13537"/>
          <a:ext cx="1660446" cy="1123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Recognition</a:t>
          </a:r>
        </a:p>
      </dsp:txBody>
      <dsp:txXfrm>
        <a:off x="8003274" y="13537"/>
        <a:ext cx="1660446" cy="664178"/>
      </dsp:txXfrm>
    </dsp:sp>
    <dsp:sp modelId="{CEFF3AA6-779C-456E-AB2A-BF359DFDA74E}">
      <dsp:nvSpPr>
        <dsp:cNvPr id="0" name=""/>
        <dsp:cNvSpPr/>
      </dsp:nvSpPr>
      <dsp:spPr>
        <a:xfrm>
          <a:off x="8343365" y="677716"/>
          <a:ext cx="1660446" cy="14976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ML models</a:t>
          </a:r>
        </a:p>
      </dsp:txBody>
      <dsp:txXfrm>
        <a:off x="8387228" y="721579"/>
        <a:ext cx="1572720" cy="1409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7D2B-E668-44B9-B2D2-FE1B12D3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8C660-28EA-46E9-A7D6-468540C2A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0A226-7202-43B4-AF27-6B15D9EC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459D-E79B-4682-93B4-7390476B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C83A6-C217-4889-BBEF-40B27481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89D-A1E1-4779-8AAC-AF35AE38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A9A1C-1DFE-4AD3-99C4-4EC5A79E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92B8-FF85-4BA0-AC0E-22351BA7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5A32-A2D7-452D-B964-3B2CF678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F801-25DD-4F05-9866-C2CC0F14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1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8AE4C-8BAE-42BD-A5DF-74728EBE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A9378-0A82-414D-A9A2-21FFA3C5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E16F-EA54-474B-8E83-67ED13B5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48DE-65F6-4F0A-8CA0-D40231B6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5A17-4370-4053-A040-A00E718B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BDE4-EB58-4091-9D0E-EA1519BC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1F72-956E-4A94-A372-1D6ADF40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9FB4A-6F0A-497B-A84A-85957A98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BA67-4BE9-4BCE-B86F-7701401F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540F-73BC-48FC-B7C5-08BEA4DF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A0DF-CBC0-44DD-AE1C-BCB9EABD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B5A87-502A-4D97-9697-F6BB1C07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9700-FB85-4229-86EC-5F40645A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77B2-EE78-4EB2-9E6D-75423B00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DE54E-B51F-433D-BB00-9B37B319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13E9-9689-4F32-9F46-E43E51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FC4F-138F-4F35-B173-8F07BC0BA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B8D7-D7E8-452C-B7B9-81C097DDA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8DB3D-1AF4-456F-8E69-FD691058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F92C5-A5AA-4670-AC0F-35A66AAD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D162B-39F5-43BC-97D8-90D472B6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3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5788-3A8A-49EF-B43E-4620805D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F1458-B4C1-4C14-BBDE-439C95F0B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80C1A-6FD4-4C32-AB0C-033F0AF62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A6D87-6C31-4C52-9CC1-F54C070A2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0A567-0FE9-4553-BBF8-03B11F8D6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7CBD8-488D-4FE8-B709-48743FF8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AA032-4AB5-40C3-8547-DB571B66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C83DF-77D9-487F-A7E5-D34A4292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0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F32-5DB8-43E2-9C8C-227AE5F5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46CC8-CD4A-4D11-B13B-FE5E4401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B9F02-311F-4425-9D95-670985AB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155EB-375F-4C68-A1C8-EE9BD5FE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62A5E-E4BD-4BD6-A67A-D16B386A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EA06D-A082-4F63-9BB7-41DCDB1C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57C1-2C61-4BF5-8502-8A3828F2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F804-1FA6-439F-B103-3BB970E6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FA11-A0FB-4B2B-AF7A-E4C908DF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261A6-F712-4288-98CF-3E1EA1FE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54CDB-16F5-47F9-A772-90577D9B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322E5-6E87-4782-A61A-4480D3F8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9D5A-3C53-433D-B71A-C0FC7C76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CE6F-FE02-475D-80CF-03BF9F7A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717F1-ADC0-4339-9544-838358B21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6DBEC-178A-4606-822B-CEB777166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84916-D5CB-4625-9A54-BCAAD4A7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D467-93C6-4427-9AC5-980B0400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26F89-3EE4-4D12-9C28-7D74D408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F278A-F508-4557-94D5-BC7E5A56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30BFC-7E0C-4C4E-B897-72578CE2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0A990-AFCF-4B70-A49E-119DBD9D7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BC90-2CBA-4277-B6DE-62D1CB12F619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FA80-A88F-42D3-9002-09680C6B6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2D2B-8836-44B8-8436-14D5950E0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31E2-128D-4A40-9B2A-63881B16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B58D-12B9-4DF4-9DBD-A7C2E28B7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EXPRESSION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77A8-7CD3-4951-9B3E-1C14B0125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Lavish </a:t>
            </a:r>
            <a:r>
              <a:rPr lang="en-US" dirty="0" err="1"/>
              <a:t>Lodha</a:t>
            </a:r>
            <a:r>
              <a:rPr lang="en-US" dirty="0"/>
              <a:t> (16BCE097) </a:t>
            </a:r>
          </a:p>
          <a:p>
            <a:pPr algn="r"/>
            <a:r>
              <a:rPr lang="en-US" dirty="0"/>
              <a:t>Shrey Malvi (16BCE099)</a:t>
            </a:r>
          </a:p>
          <a:p>
            <a:pPr algn="r"/>
            <a:r>
              <a:rPr lang="en-US" dirty="0"/>
              <a:t>Guided By: Prof. </a:t>
            </a:r>
            <a:r>
              <a:rPr lang="en-US" dirty="0" err="1"/>
              <a:t>Parita</a:t>
            </a:r>
            <a:r>
              <a:rPr lang="en-US" dirty="0"/>
              <a:t> </a:t>
            </a:r>
            <a:r>
              <a:rPr lang="en-US" dirty="0" err="1"/>
              <a:t>Oza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4D3A-64CE-4252-A336-0A0001E2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6062-F96B-4D97-886B-F14838B1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Deep CNNs</a:t>
            </a:r>
          </a:p>
        </p:txBody>
      </p:sp>
    </p:spTree>
    <p:extLst>
      <p:ext uri="{BB962C8B-B14F-4D97-AF65-F5344CB8AC3E}">
        <p14:creationId xmlns:p14="http://schemas.microsoft.com/office/powerpoint/2010/main" val="69511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1621-8209-4DA1-B987-407F5306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7889E-E709-42E3-91FC-5EDEDC36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Facial Expression recognition performed a 7-way forced choice between the following emotion categories: Happiness, sadness, surprise, disgust, fear, anger, neutral. </a:t>
            </a:r>
          </a:p>
          <a:p>
            <a:r>
              <a:rPr lang="en-IN" dirty="0"/>
              <a:t>Computer systems with FER have a wide range of applications in basic and applied research areas, including man-machine communication, security, law enforcement, psychiatry, education, and telecommunication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4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DEA1-B3DA-4220-B98E-8E9BD223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C83C-277F-4475-8F81-32B9B63A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26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CK+(</a:t>
            </a:r>
            <a:r>
              <a:rPr lang="en-IN" dirty="0"/>
              <a:t>Cohn and </a:t>
            </a:r>
            <a:r>
              <a:rPr lang="en-IN" dirty="0" err="1"/>
              <a:t>Kanade’s</a:t>
            </a:r>
            <a:r>
              <a:rPr lang="en-IN" dirty="0"/>
              <a:t> DFAT-504 dataset</a:t>
            </a:r>
            <a:r>
              <a:rPr lang="en-US" dirty="0"/>
              <a:t>):</a:t>
            </a:r>
          </a:p>
          <a:p>
            <a:r>
              <a:rPr lang="en-IN" dirty="0"/>
              <a:t>This dataset consists of 100 university students ranging in age from 18 to 30 years. 65% were female, 15% were African-American, and 3% were Asian or Latino.</a:t>
            </a:r>
          </a:p>
          <a:p>
            <a:r>
              <a:rPr lang="en-IN" dirty="0"/>
              <a:t>Image sequences from neutral to target display were digitized into 640 by 480 pixel arrays with 8-bit precision for grayscale values.</a:t>
            </a:r>
            <a:endParaRPr lang="en-US" dirty="0"/>
          </a:p>
        </p:txBody>
      </p:sp>
      <p:pic>
        <p:nvPicPr>
          <p:cNvPr id="3074" name="Picture 2" descr="C:\Users\hp\Desktop\Sem 6\ML\Sample-prototypic-expressions-from-a-CK-dataset-and-b-JAFFE-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53" y="3798277"/>
            <a:ext cx="7757151" cy="242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0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9DF9-490A-4643-B409-AB210A7A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1477EE8-15E6-4175-B760-241C4DE74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89310"/>
              </p:ext>
            </p:extLst>
          </p:nvPr>
        </p:nvGraphicFramePr>
        <p:xfrm>
          <a:off x="868532" y="2099061"/>
          <a:ext cx="10005134" cy="218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29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4D3A-64CE-4252-A336-0A0001E2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6062-F96B-4D97-886B-F14838B1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HOG+SVM</a:t>
            </a:r>
          </a:p>
          <a:p>
            <a:pPr lvl="2"/>
            <a:r>
              <a:rPr lang="en-US" dirty="0"/>
              <a:t>An Image Processing based approach for the extraction and Machine Learning algorithm for the classification.</a:t>
            </a:r>
          </a:p>
          <a:p>
            <a:r>
              <a:rPr lang="en-US" dirty="0"/>
              <a:t>Deep CNNs</a:t>
            </a:r>
          </a:p>
          <a:p>
            <a:pPr lvl="2"/>
            <a:r>
              <a:rPr lang="en-US" dirty="0"/>
              <a:t>A Deep Learning based approach by directly feeding the dataset onto the Convolutional Neural Network for recognition.</a:t>
            </a:r>
          </a:p>
        </p:txBody>
      </p:sp>
    </p:spTree>
    <p:extLst>
      <p:ext uri="{BB962C8B-B14F-4D97-AF65-F5344CB8AC3E}">
        <p14:creationId xmlns:p14="http://schemas.microsoft.com/office/powerpoint/2010/main" val="116426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CB85-DC2A-4D5E-B694-F59EA350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44EB-755B-43AF-9DC2-F6B0402B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Viola Jones Algorithm</a:t>
            </a:r>
          </a:p>
          <a:p>
            <a:pPr lvl="1"/>
            <a:r>
              <a:rPr lang="en-US" dirty="0" err="1"/>
              <a:t>Haar</a:t>
            </a:r>
            <a:r>
              <a:rPr lang="en-US" dirty="0"/>
              <a:t> Features  -&gt; Feature Extraction</a:t>
            </a:r>
          </a:p>
          <a:p>
            <a:pPr lvl="1"/>
            <a:r>
              <a:rPr lang="en-US" dirty="0"/>
              <a:t>Integral Image -&gt; Finding the sum of pixels </a:t>
            </a:r>
          </a:p>
          <a:p>
            <a:pPr lvl="1"/>
            <a:r>
              <a:rPr lang="en-US" dirty="0" err="1"/>
              <a:t>Adaboost</a:t>
            </a:r>
            <a:r>
              <a:rPr lang="en-US" dirty="0"/>
              <a:t> -&gt; Choosing the best features (reducing features)</a:t>
            </a:r>
          </a:p>
          <a:p>
            <a:pPr lvl="1"/>
            <a:r>
              <a:rPr lang="en-US" dirty="0"/>
              <a:t>Cascading -&gt; Optimizing the computational efficiency</a:t>
            </a:r>
          </a:p>
        </p:txBody>
      </p:sp>
    </p:spTree>
    <p:extLst>
      <p:ext uri="{BB962C8B-B14F-4D97-AF65-F5344CB8AC3E}">
        <p14:creationId xmlns:p14="http://schemas.microsoft.com/office/powerpoint/2010/main" val="400213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pic>
        <p:nvPicPr>
          <p:cNvPr id="2050" name="Picture 2" descr="C:\Users\hp\Downloads\2-Figure3-1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6" y="1500554"/>
            <a:ext cx="4933950" cy="50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Desktop\Sem 6\ML\face_h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92" y="2490422"/>
            <a:ext cx="40576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3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07AD-B51A-4567-93F4-AE2AB74D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2EFD-1BF3-407D-AB70-4602BB0E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Gradients (HOG)</a:t>
            </a:r>
          </a:p>
          <a:p>
            <a:pPr lvl="1"/>
            <a:r>
              <a:rPr lang="en-US" dirty="0"/>
              <a:t>Converting input image to vector of length 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8C585-D203-4A94-A5E5-3E9896DE3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65" y="3376297"/>
            <a:ext cx="1766657" cy="1249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17447-AF7D-47D8-BC2B-0A8215D14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5" y="2884449"/>
            <a:ext cx="3426779" cy="2114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F0202-8CA1-44A1-9969-C9B0FEAD592C}"/>
              </a:ext>
            </a:extLst>
          </p:cNvPr>
          <p:cNvSpPr txBox="1"/>
          <p:nvPr/>
        </p:nvSpPr>
        <p:spPr>
          <a:xfrm>
            <a:off x="2405849" y="433915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C8856-0160-40B3-826B-0DA798D723FC}"/>
              </a:ext>
            </a:extLst>
          </p:cNvPr>
          <p:cNvSpPr txBox="1"/>
          <p:nvPr/>
        </p:nvSpPr>
        <p:spPr>
          <a:xfrm>
            <a:off x="4351538" y="481393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ED0E1-E63D-4937-ACEA-293CDB131A5F}"/>
              </a:ext>
            </a:extLst>
          </p:cNvPr>
          <p:cNvSpPr txBox="1"/>
          <p:nvPr/>
        </p:nvSpPr>
        <p:spPr>
          <a:xfrm>
            <a:off x="6693763" y="3539629"/>
            <a:ext cx="1553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Magnitude -&gt;</a:t>
            </a:r>
          </a:p>
          <a:p>
            <a:endParaRPr lang="en-US" dirty="0"/>
          </a:p>
          <a:p>
            <a:r>
              <a:rPr lang="en-US" dirty="0"/>
              <a:t>Direction -&gt;</a:t>
            </a:r>
          </a:p>
        </p:txBody>
      </p:sp>
    </p:spTree>
    <p:extLst>
      <p:ext uri="{BB962C8B-B14F-4D97-AF65-F5344CB8AC3E}">
        <p14:creationId xmlns:p14="http://schemas.microsoft.com/office/powerpoint/2010/main" val="7667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84FD-5EC6-4486-B9A8-89E63A0F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D448-45E0-406F-9683-B26AF85D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US" dirty="0"/>
              <a:t>Calculating histogram of all calculated magnitude.</a:t>
            </a:r>
          </a:p>
          <a:p>
            <a:r>
              <a:rPr lang="en-US" dirty="0"/>
              <a:t>Normalizing the histogram.</a:t>
            </a:r>
          </a:p>
        </p:txBody>
      </p:sp>
    </p:spTree>
    <p:extLst>
      <p:ext uri="{BB962C8B-B14F-4D97-AF65-F5344CB8AC3E}">
        <p14:creationId xmlns:p14="http://schemas.microsoft.com/office/powerpoint/2010/main" val="418979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FACIAL EXPRESSION RECOGNITION</vt:lpstr>
      <vt:lpstr>Introduction</vt:lpstr>
      <vt:lpstr>Datasets</vt:lpstr>
      <vt:lpstr>Steps</vt:lpstr>
      <vt:lpstr>Methods</vt:lpstr>
      <vt:lpstr>FACIAL DETECTION</vt:lpstr>
      <vt:lpstr>Feature Extraction</vt:lpstr>
      <vt:lpstr>FEATURE EXTRACTION</vt:lpstr>
      <vt:lpstr>FEATURE EXTRACTION 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dc:creator>shrey malvi</dc:creator>
  <cp:lastModifiedBy>shrey malvi</cp:lastModifiedBy>
  <cp:revision>11</cp:revision>
  <dcterms:created xsi:type="dcterms:W3CDTF">2019-02-17T05:40:53Z</dcterms:created>
  <dcterms:modified xsi:type="dcterms:W3CDTF">2019-02-18T03:31:16Z</dcterms:modified>
</cp:coreProperties>
</file>