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2787" y="226142"/>
            <a:ext cx="8035413" cy="1820811"/>
          </a:xfrm>
        </p:spPr>
        <p:txBody>
          <a:bodyPr/>
          <a:lstStyle/>
          <a:p>
            <a:r>
              <a:rPr dirty="0"/>
              <a:t>Smart Irrigation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780" y="1939413"/>
            <a:ext cx="6400800" cy="1079090"/>
          </a:xfrm>
        </p:spPr>
        <p:txBody>
          <a:bodyPr/>
          <a:lstStyle/>
          <a:p>
            <a:r>
              <a:rPr dirty="0"/>
              <a:t>A Sustainable Approach to Water Management in </a:t>
            </a:r>
            <a:r>
              <a:rPr dirty="0" err="1"/>
              <a:t>Agricultur</a:t>
            </a:r>
            <a:r>
              <a:rPr lang="en-IN" dirty="0"/>
              <a:t>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83E97E-43A2-EB36-D281-6C35994815AE}"/>
              </a:ext>
            </a:extLst>
          </p:cNvPr>
          <p:cNvSpPr txBox="1"/>
          <p:nvPr/>
        </p:nvSpPr>
        <p:spPr>
          <a:xfrm>
            <a:off x="685800" y="3628103"/>
            <a:ext cx="8163232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Presented by</a:t>
            </a:r>
            <a:r>
              <a:rPr lang="en-IN" b="1" dirty="0"/>
              <a:t>: 1. Vansh Malviya</a:t>
            </a:r>
          </a:p>
          <a:p>
            <a:r>
              <a:rPr lang="en-IN" b="1" dirty="0"/>
              <a:t>                         2. Mahesh Bokde</a:t>
            </a:r>
          </a:p>
          <a:p>
            <a:r>
              <a:rPr lang="en-IN" b="1" dirty="0"/>
              <a:t>                         3. Ayush Sangodkar</a:t>
            </a:r>
          </a:p>
          <a:p>
            <a:r>
              <a:rPr lang="en-IN" b="1" dirty="0"/>
              <a:t>                         4. Yash Kamble </a:t>
            </a:r>
          </a:p>
          <a:p>
            <a:r>
              <a:rPr lang="en-IN" b="1" dirty="0"/>
              <a:t>                         5. Aadesh Keche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Integration with weather APIs</a:t>
            </a:r>
          </a:p>
          <a:p>
            <a:r>
              <a:t>• AI-based irrigation prediction</a:t>
            </a:r>
          </a:p>
          <a:p>
            <a:r>
              <a:t>• Drone monitoring</a:t>
            </a:r>
          </a:p>
          <a:p>
            <a:r>
              <a:t>• Government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Smart irrigation enables sustainable farming</a:t>
            </a:r>
          </a:p>
          <a:p>
            <a:r>
              <a:t>• Efficient use of water &amp; energy</a:t>
            </a:r>
          </a:p>
          <a:p>
            <a:r>
              <a:t>• Step towards smart agriculture &amp; food security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Definition of Smart Irrigation</a:t>
            </a:r>
          </a:p>
          <a:p>
            <a:r>
              <a:t>• Importance of irrigation in agriculture</a:t>
            </a:r>
          </a:p>
          <a:p>
            <a:r>
              <a:t>• Need for automation and smart solutions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vs Smart Irrigation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Traditional: Manual, Water wastage, No sensors</a:t>
            </a:r>
          </a:p>
          <a:p>
            <a:r>
              <a:t>Smart: Automated, Efficient, Sensor-based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Components of Smart Irrigation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Microcontroller (Arduino / Raspberry Pi)</a:t>
            </a:r>
          </a:p>
          <a:p>
            <a:r>
              <a:rPr dirty="0"/>
              <a:t>• Soil moisture sensor</a:t>
            </a:r>
          </a:p>
          <a:p>
            <a:r>
              <a:rPr dirty="0"/>
              <a:t>• Temperature &amp; humidity sensor</a:t>
            </a:r>
          </a:p>
          <a:p>
            <a:r>
              <a:rPr dirty="0"/>
              <a:t>• Water pump</a:t>
            </a:r>
          </a:p>
          <a:p>
            <a:r>
              <a:rPr dirty="0"/>
              <a:t>• Wi-Fi module (IoT)</a:t>
            </a:r>
          </a:p>
          <a:p>
            <a:r>
              <a:rPr dirty="0"/>
              <a:t>• Solar panel (optional)</a:t>
            </a:r>
          </a:p>
          <a:p>
            <a:r>
              <a:rPr dirty="0"/>
              <a:t>• Mobile/Web app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Principle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Sensors collect soil data</a:t>
            </a:r>
          </a:p>
          <a:p>
            <a:r>
              <a:t>• Microcontroller processes the data</a:t>
            </a:r>
          </a:p>
          <a:p>
            <a:r>
              <a:t>• Water pump activated if soil is dry</a:t>
            </a:r>
          </a:p>
          <a:p>
            <a:r>
              <a:t>• Real-time monitoring through app/cloud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IoT (Internet of Things)</a:t>
            </a:r>
          </a:p>
          <a:p>
            <a:r>
              <a:t>• Wireless Sensor Networks</a:t>
            </a:r>
          </a:p>
          <a:p>
            <a:r>
              <a:t>• Cloud Computing</a:t>
            </a:r>
          </a:p>
          <a:p>
            <a:r>
              <a:t>• AI &amp; ML for prediction</a:t>
            </a:r>
          </a:p>
          <a:p>
            <a:r>
              <a:t>• Solar power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Saves water and energy</a:t>
            </a:r>
          </a:p>
          <a:p>
            <a:r>
              <a:t>• Reduces human effort</a:t>
            </a:r>
          </a:p>
          <a:p>
            <a:r>
              <a:t>• Increases crop yield</a:t>
            </a:r>
          </a:p>
          <a:p>
            <a:r>
              <a:t>• Eco-friendly and scalable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Agriculture (small &amp; large farms)</a:t>
            </a:r>
          </a:p>
          <a:p>
            <a:r>
              <a:t>• Horticulture</a:t>
            </a:r>
          </a:p>
          <a:p>
            <a:r>
              <a:t>• Parks &amp; Golf courses</a:t>
            </a:r>
          </a:p>
          <a:p>
            <a:r>
              <a:t>• Urban gardens</a:t>
            </a:r>
          </a:p>
          <a:p>
            <a:r>
              <a:t>• Greenhouses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Initial setup cost</a:t>
            </a:r>
          </a:p>
          <a:p>
            <a:r>
              <a:t>• Maintenance of parts</a:t>
            </a:r>
          </a:p>
          <a:p>
            <a:r>
              <a:t>• Internet connectivity issues</a:t>
            </a:r>
          </a:p>
          <a:p>
            <a:r>
              <a:t>• Sensor calibration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272</Words>
  <Application>Microsoft Office PowerPoint</Application>
  <PresentationFormat>On-screen Show (4:3)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Smart Irrigation System</vt:lpstr>
      <vt:lpstr>Introduction</vt:lpstr>
      <vt:lpstr>Traditional vs Smart Irrigation</vt:lpstr>
      <vt:lpstr>Components of Smart Irrigation System</vt:lpstr>
      <vt:lpstr>Working Principle</vt:lpstr>
      <vt:lpstr>Technologies Used</vt:lpstr>
      <vt:lpstr>Advantages</vt:lpstr>
      <vt:lpstr>Applications</vt:lpstr>
      <vt:lpstr>Challenges</vt:lpstr>
      <vt:lpstr>Future Scope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Irrigation System</dc:title>
  <dc:subject/>
  <dc:creator/>
  <cp:keywords/>
  <dc:description>generated using python-pptx</dc:description>
  <cp:lastModifiedBy>Vansh Malviya</cp:lastModifiedBy>
  <cp:revision>3</cp:revision>
  <dcterms:created xsi:type="dcterms:W3CDTF">2013-01-27T09:14:16Z</dcterms:created>
  <dcterms:modified xsi:type="dcterms:W3CDTF">2025-07-13T18:06:13Z</dcterms:modified>
  <cp:category/>
</cp:coreProperties>
</file>