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8" r:id="rId4"/>
    <p:sldId id="262" r:id="rId5"/>
    <p:sldId id="259" r:id="rId6"/>
    <p:sldId id="268" r:id="rId7"/>
    <p:sldId id="265" r:id="rId8"/>
    <p:sldId id="260" r:id="rId9"/>
    <p:sldId id="269" r:id="rId10"/>
    <p:sldId id="263" r:id="rId11"/>
    <p:sldId id="261" r:id="rId12"/>
    <p:sldId id="270" r:id="rId13"/>
    <p:sldId id="264"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E48670-2787-4ED9-B1DC-5971B71C4CEB}" v="178" dt="2023-11-28T17:53:41.1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Lewis" userId="a4de59f9637c2fe1" providerId="LiveId" clId="{49E48670-2787-4ED9-B1DC-5971B71C4CEB}"/>
    <pc:docChg chg="undo custSel addSld delSld modSld sldOrd">
      <pc:chgData name="Michael Lewis" userId="a4de59f9637c2fe1" providerId="LiveId" clId="{49E48670-2787-4ED9-B1DC-5971B71C4CEB}" dt="2023-11-28T17:56:51.410" v="19918" actId="255"/>
      <pc:docMkLst>
        <pc:docMk/>
      </pc:docMkLst>
      <pc:sldChg chg="modSp mod modAnim">
        <pc:chgData name="Michael Lewis" userId="a4de59f9637c2fe1" providerId="LiveId" clId="{49E48670-2787-4ED9-B1DC-5971B71C4CEB}" dt="2023-11-28T04:50:51.693" v="8335"/>
        <pc:sldMkLst>
          <pc:docMk/>
          <pc:sldMk cId="3909047897" sldId="256"/>
        </pc:sldMkLst>
        <pc:spChg chg="mod">
          <ac:chgData name="Michael Lewis" userId="a4de59f9637c2fe1" providerId="LiveId" clId="{49E48670-2787-4ED9-B1DC-5971B71C4CEB}" dt="2023-11-27T06:48:51.794" v="142" actId="1076"/>
          <ac:spMkLst>
            <pc:docMk/>
            <pc:sldMk cId="3909047897" sldId="256"/>
            <ac:spMk id="2" creationId="{CDF3DFB9-418A-24D0-08F7-DBDFE970B1D2}"/>
          </ac:spMkLst>
        </pc:spChg>
        <pc:spChg chg="mod">
          <ac:chgData name="Michael Lewis" userId="a4de59f9637c2fe1" providerId="LiveId" clId="{49E48670-2787-4ED9-B1DC-5971B71C4CEB}" dt="2023-11-27T06:48:57.426" v="143" actId="1076"/>
          <ac:spMkLst>
            <pc:docMk/>
            <pc:sldMk cId="3909047897" sldId="256"/>
            <ac:spMk id="3" creationId="{D341577A-A024-6B23-5313-E9655112AFB4}"/>
          </ac:spMkLst>
        </pc:spChg>
      </pc:sldChg>
      <pc:sldChg chg="addSp delSp modSp del mod">
        <pc:chgData name="Michael Lewis" userId="a4de59f9637c2fe1" providerId="LiveId" clId="{49E48670-2787-4ED9-B1DC-5971B71C4CEB}" dt="2023-11-27T07:08:45.594" v="410" actId="2696"/>
        <pc:sldMkLst>
          <pc:docMk/>
          <pc:sldMk cId="2632539545" sldId="257"/>
        </pc:sldMkLst>
        <pc:spChg chg="mod">
          <ac:chgData name="Michael Lewis" userId="a4de59f9637c2fe1" providerId="LiveId" clId="{49E48670-2787-4ED9-B1DC-5971B71C4CEB}" dt="2023-11-27T07:07:10.528" v="368" actId="20577"/>
          <ac:spMkLst>
            <pc:docMk/>
            <pc:sldMk cId="2632539545" sldId="257"/>
            <ac:spMk id="2" creationId="{DF8244BF-7081-D666-0F81-6CC2562BC90C}"/>
          </ac:spMkLst>
        </pc:spChg>
        <pc:spChg chg="add del mod">
          <ac:chgData name="Michael Lewis" userId="a4de59f9637c2fe1" providerId="LiveId" clId="{49E48670-2787-4ED9-B1DC-5971B71C4CEB}" dt="2023-11-27T06:43:31.735" v="9" actId="26606"/>
          <ac:spMkLst>
            <pc:docMk/>
            <pc:sldMk cId="2632539545" sldId="257"/>
            <ac:spMk id="3" creationId="{478928F0-B4AB-AA6B-3969-0FB511013C0E}"/>
          </ac:spMkLst>
        </pc:spChg>
        <pc:graphicFrameChg chg="add del">
          <ac:chgData name="Michael Lewis" userId="a4de59f9637c2fe1" providerId="LiveId" clId="{49E48670-2787-4ED9-B1DC-5971B71C4CEB}" dt="2023-11-27T06:43:29.471" v="6" actId="26606"/>
          <ac:graphicFrameMkLst>
            <pc:docMk/>
            <pc:sldMk cId="2632539545" sldId="257"/>
            <ac:graphicFrameMk id="4105" creationId="{6FB7BE11-005B-F90E-5A0E-27656F933D0E}"/>
          </ac:graphicFrameMkLst>
        </pc:graphicFrameChg>
        <pc:graphicFrameChg chg="add del">
          <ac:chgData name="Michael Lewis" userId="a4de59f9637c2fe1" providerId="LiveId" clId="{49E48670-2787-4ED9-B1DC-5971B71C4CEB}" dt="2023-11-27T06:43:31.709" v="8" actId="26606"/>
          <ac:graphicFrameMkLst>
            <pc:docMk/>
            <pc:sldMk cId="2632539545" sldId="257"/>
            <ac:graphicFrameMk id="4107" creationId="{C366E529-0129-1750-9966-9738A3526C5B}"/>
          </ac:graphicFrameMkLst>
        </pc:graphicFrameChg>
        <pc:graphicFrameChg chg="add mod">
          <ac:chgData name="Michael Lewis" userId="a4de59f9637c2fe1" providerId="LiveId" clId="{49E48670-2787-4ED9-B1DC-5971B71C4CEB}" dt="2023-11-27T06:45:12.063" v="18" actId="207"/>
          <ac:graphicFrameMkLst>
            <pc:docMk/>
            <pc:sldMk cId="2632539545" sldId="257"/>
            <ac:graphicFrameMk id="4109" creationId="{6FB7BE11-005B-F90E-5A0E-27656F933D0E}"/>
          </ac:graphicFrameMkLst>
        </pc:graphicFrameChg>
        <pc:picChg chg="mod">
          <ac:chgData name="Michael Lewis" userId="a4de59f9637c2fe1" providerId="LiveId" clId="{49E48670-2787-4ED9-B1DC-5971B71C4CEB}" dt="2023-11-27T06:44:40.886" v="13" actId="1076"/>
          <ac:picMkLst>
            <pc:docMk/>
            <pc:sldMk cId="2632539545" sldId="257"/>
            <ac:picMk id="4098" creationId="{CBB84E76-77AE-9DE9-FA98-45E4F9F6DF5C}"/>
          </ac:picMkLst>
        </pc:picChg>
      </pc:sldChg>
      <pc:sldChg chg="addSp delSp modSp mod">
        <pc:chgData name="Michael Lewis" userId="a4de59f9637c2fe1" providerId="LiveId" clId="{49E48670-2787-4ED9-B1DC-5971B71C4CEB}" dt="2023-11-28T16:04:40.906" v="15239" actId="1076"/>
        <pc:sldMkLst>
          <pc:docMk/>
          <pc:sldMk cId="2023923717" sldId="258"/>
        </pc:sldMkLst>
        <pc:spChg chg="mod">
          <ac:chgData name="Michael Lewis" userId="a4de59f9637c2fe1" providerId="LiveId" clId="{49E48670-2787-4ED9-B1DC-5971B71C4CEB}" dt="2023-11-27T07:08:34.764" v="409" actId="20577"/>
          <ac:spMkLst>
            <pc:docMk/>
            <pc:sldMk cId="2023923717" sldId="258"/>
            <ac:spMk id="2" creationId="{314BEFB5-02B5-FA9D-39DA-EC39AA57FCB8}"/>
          </ac:spMkLst>
        </pc:spChg>
        <pc:spChg chg="mod">
          <ac:chgData name="Michael Lewis" userId="a4de59f9637c2fe1" providerId="LiveId" clId="{49E48670-2787-4ED9-B1DC-5971B71C4CEB}" dt="2023-11-28T16:04:40.906" v="15239" actId="1076"/>
          <ac:spMkLst>
            <pc:docMk/>
            <pc:sldMk cId="2023923717" sldId="258"/>
            <ac:spMk id="3" creationId="{308C0D42-66CA-03F7-EC25-ECA155FE17A9}"/>
          </ac:spMkLst>
        </pc:spChg>
        <pc:spChg chg="add del mod ord">
          <ac:chgData name="Michael Lewis" userId="a4de59f9637c2fe1" providerId="LiveId" clId="{49E48670-2787-4ED9-B1DC-5971B71C4CEB}" dt="2023-11-28T04:38:15.544" v="7837" actId="21"/>
          <ac:spMkLst>
            <pc:docMk/>
            <pc:sldMk cId="2023923717" sldId="258"/>
            <ac:spMk id="6" creationId="{4E2527BD-AFBF-32CB-ADC5-317E3BD39B39}"/>
          </ac:spMkLst>
        </pc:spChg>
        <pc:spChg chg="add mod">
          <ac:chgData name="Michael Lewis" userId="a4de59f9637c2fe1" providerId="LiveId" clId="{49E48670-2787-4ED9-B1DC-5971B71C4CEB}" dt="2023-11-28T15:30:49.505" v="14294" actId="1076"/>
          <ac:spMkLst>
            <pc:docMk/>
            <pc:sldMk cId="2023923717" sldId="258"/>
            <ac:spMk id="8" creationId="{311CB0F7-EC30-5EB7-C610-499266682999}"/>
          </ac:spMkLst>
        </pc:spChg>
        <pc:spChg chg="add mod">
          <ac:chgData name="Michael Lewis" userId="a4de59f9637c2fe1" providerId="LiveId" clId="{49E48670-2787-4ED9-B1DC-5971B71C4CEB}" dt="2023-11-28T08:42:06.675" v="13940" actId="1076"/>
          <ac:spMkLst>
            <pc:docMk/>
            <pc:sldMk cId="2023923717" sldId="258"/>
            <ac:spMk id="9" creationId="{D1351EFB-9803-AC87-0E6E-5F1A7D792954}"/>
          </ac:spMkLst>
        </pc:spChg>
        <pc:spChg chg="add mod">
          <ac:chgData name="Michael Lewis" userId="a4de59f9637c2fe1" providerId="LiveId" clId="{49E48670-2787-4ED9-B1DC-5971B71C4CEB}" dt="2023-11-28T08:45:23.625" v="13945" actId="1076"/>
          <ac:spMkLst>
            <pc:docMk/>
            <pc:sldMk cId="2023923717" sldId="258"/>
            <ac:spMk id="10" creationId="{1F24E684-6349-D1E6-D9B6-293029ECBAFA}"/>
          </ac:spMkLst>
        </pc:spChg>
        <pc:spChg chg="add mod">
          <ac:chgData name="Michael Lewis" userId="a4de59f9637c2fe1" providerId="LiveId" clId="{49E48670-2787-4ED9-B1DC-5971B71C4CEB}" dt="2023-11-28T16:04:32.293" v="15238" actId="20577"/>
          <ac:spMkLst>
            <pc:docMk/>
            <pc:sldMk cId="2023923717" sldId="258"/>
            <ac:spMk id="12" creationId="{2566917A-745A-D241-D2EB-9563F09925BA}"/>
          </ac:spMkLst>
        </pc:spChg>
        <pc:picChg chg="add del">
          <ac:chgData name="Michael Lewis" userId="a4de59f9637c2fe1" providerId="LiveId" clId="{49E48670-2787-4ED9-B1DC-5971B71C4CEB}" dt="2023-11-28T04:18:16.030" v="7454" actId="21"/>
          <ac:picMkLst>
            <pc:docMk/>
            <pc:sldMk cId="2023923717" sldId="258"/>
            <ac:picMk id="4" creationId="{93748DBF-A729-CBEB-B0E4-90119EB33686}"/>
          </ac:picMkLst>
        </pc:picChg>
        <pc:picChg chg="add mod">
          <ac:chgData name="Michael Lewis" userId="a4de59f9637c2fe1" providerId="LiveId" clId="{49E48670-2787-4ED9-B1DC-5971B71C4CEB}" dt="2023-11-28T15:28:23.122" v="14264" actId="14100"/>
          <ac:picMkLst>
            <pc:docMk/>
            <pc:sldMk cId="2023923717" sldId="258"/>
            <ac:picMk id="5" creationId="{D4598118-0921-7EDE-06FB-7319337C40A5}"/>
          </ac:picMkLst>
        </pc:picChg>
        <pc:picChg chg="add del mod">
          <ac:chgData name="Michael Lewis" userId="a4de59f9637c2fe1" providerId="LiveId" clId="{49E48670-2787-4ED9-B1DC-5971B71C4CEB}" dt="2023-11-28T04:34:31.843" v="7823" actId="21"/>
          <ac:picMkLst>
            <pc:docMk/>
            <pc:sldMk cId="2023923717" sldId="258"/>
            <ac:picMk id="7" creationId="{531E7233-C829-F0DF-24CB-6999A2845112}"/>
          </ac:picMkLst>
        </pc:picChg>
        <pc:picChg chg="add mod">
          <ac:chgData name="Michael Lewis" userId="a4de59f9637c2fe1" providerId="LiveId" clId="{49E48670-2787-4ED9-B1DC-5971B71C4CEB}" dt="2023-11-28T15:30:37.683" v="14292" actId="1076"/>
          <ac:picMkLst>
            <pc:docMk/>
            <pc:sldMk cId="2023923717" sldId="258"/>
            <ac:picMk id="11" creationId="{A01509B2-6E7F-B6AB-2EB1-3125C17CDAF4}"/>
          </ac:picMkLst>
        </pc:picChg>
        <pc:picChg chg="mod">
          <ac:chgData name="Michael Lewis" userId="a4de59f9637c2fe1" providerId="LiveId" clId="{49E48670-2787-4ED9-B1DC-5971B71C4CEB}" dt="2023-11-28T08:45:23.625" v="13945" actId="1076"/>
          <ac:picMkLst>
            <pc:docMk/>
            <pc:sldMk cId="2023923717" sldId="258"/>
            <ac:picMk id="5122" creationId="{FC5AD2D4-E611-575A-5F90-16A40758245D}"/>
          </ac:picMkLst>
        </pc:picChg>
      </pc:sldChg>
      <pc:sldChg chg="modSp mod">
        <pc:chgData name="Michael Lewis" userId="a4de59f9637c2fe1" providerId="LiveId" clId="{49E48670-2787-4ED9-B1DC-5971B71C4CEB}" dt="2023-11-28T16:41:50.060" v="15323" actId="255"/>
        <pc:sldMkLst>
          <pc:docMk/>
          <pc:sldMk cId="2703230894" sldId="259"/>
        </pc:sldMkLst>
        <pc:spChg chg="mod">
          <ac:chgData name="Michael Lewis" userId="a4de59f9637c2fe1" providerId="LiveId" clId="{49E48670-2787-4ED9-B1DC-5971B71C4CEB}" dt="2023-11-27T07:09:46.562" v="434" actId="20577"/>
          <ac:spMkLst>
            <pc:docMk/>
            <pc:sldMk cId="2703230894" sldId="259"/>
            <ac:spMk id="2" creationId="{17338635-C536-95D6-0D5E-4FCB459E6693}"/>
          </ac:spMkLst>
        </pc:spChg>
        <pc:spChg chg="mod">
          <ac:chgData name="Michael Lewis" userId="a4de59f9637c2fe1" providerId="LiveId" clId="{49E48670-2787-4ED9-B1DC-5971B71C4CEB}" dt="2023-11-28T16:41:50.060" v="15323" actId="255"/>
          <ac:spMkLst>
            <pc:docMk/>
            <pc:sldMk cId="2703230894" sldId="259"/>
            <ac:spMk id="3" creationId="{26146CAE-534E-A48E-F770-AB916165E7D0}"/>
          </ac:spMkLst>
        </pc:spChg>
      </pc:sldChg>
      <pc:sldChg chg="addSp delSp modSp mod">
        <pc:chgData name="Michael Lewis" userId="a4de59f9637c2fe1" providerId="LiveId" clId="{49E48670-2787-4ED9-B1DC-5971B71C4CEB}" dt="2023-11-28T17:10:50.523" v="17248" actId="27636"/>
        <pc:sldMkLst>
          <pc:docMk/>
          <pc:sldMk cId="895577989" sldId="260"/>
        </pc:sldMkLst>
        <pc:spChg chg="mod">
          <ac:chgData name="Michael Lewis" userId="a4de59f9637c2fe1" providerId="LiveId" clId="{49E48670-2787-4ED9-B1DC-5971B71C4CEB}" dt="2023-11-27T07:10:43.998" v="481" actId="20577"/>
          <ac:spMkLst>
            <pc:docMk/>
            <pc:sldMk cId="895577989" sldId="260"/>
            <ac:spMk id="2" creationId="{F717ED63-765C-1D94-A2E6-DD49C2E059C5}"/>
          </ac:spMkLst>
        </pc:spChg>
        <pc:spChg chg="mod">
          <ac:chgData name="Michael Lewis" userId="a4de59f9637c2fe1" providerId="LiveId" clId="{49E48670-2787-4ED9-B1DC-5971B71C4CEB}" dt="2023-11-28T17:10:50.523" v="17248" actId="27636"/>
          <ac:spMkLst>
            <pc:docMk/>
            <pc:sldMk cId="895577989" sldId="260"/>
            <ac:spMk id="3" creationId="{77A4BC68-85A3-DFE1-2639-75E5BD32C192}"/>
          </ac:spMkLst>
        </pc:spChg>
        <pc:spChg chg="del">
          <ac:chgData name="Michael Lewis" userId="a4de59f9637c2fe1" providerId="LiveId" clId="{49E48670-2787-4ED9-B1DC-5971B71C4CEB}" dt="2023-11-27T06:43:52.500" v="10" actId="26606"/>
          <ac:spMkLst>
            <pc:docMk/>
            <pc:sldMk cId="895577989" sldId="260"/>
            <ac:spMk id="2055" creationId="{0D187C4E-14B9-4504-B200-5127823FA78C}"/>
          </ac:spMkLst>
        </pc:spChg>
        <pc:spChg chg="add">
          <ac:chgData name="Michael Lewis" userId="a4de59f9637c2fe1" providerId="LiveId" clId="{49E48670-2787-4ED9-B1DC-5971B71C4CEB}" dt="2023-11-27T06:43:52.500" v="10" actId="26606"/>
          <ac:spMkLst>
            <pc:docMk/>
            <pc:sldMk cId="895577989" sldId="260"/>
            <ac:spMk id="2060" creationId="{29787B81-C7DF-412B-A405-EF4454012DEE}"/>
          </ac:spMkLst>
        </pc:spChg>
      </pc:sldChg>
      <pc:sldChg chg="modSp mod">
        <pc:chgData name="Michael Lewis" userId="a4de59f9637c2fe1" providerId="LiveId" clId="{49E48670-2787-4ED9-B1DC-5971B71C4CEB}" dt="2023-11-28T16:36:14.578" v="15296" actId="27636"/>
        <pc:sldMkLst>
          <pc:docMk/>
          <pc:sldMk cId="866492704" sldId="261"/>
        </pc:sldMkLst>
        <pc:spChg chg="mod">
          <ac:chgData name="Michael Lewis" userId="a4de59f9637c2fe1" providerId="LiveId" clId="{49E48670-2787-4ED9-B1DC-5971B71C4CEB}" dt="2023-11-27T07:12:00.454" v="510" actId="20577"/>
          <ac:spMkLst>
            <pc:docMk/>
            <pc:sldMk cId="866492704" sldId="261"/>
            <ac:spMk id="2" creationId="{479BE547-E4B7-A0EA-0655-978C2135D950}"/>
          </ac:spMkLst>
        </pc:spChg>
        <pc:spChg chg="mod">
          <ac:chgData name="Michael Lewis" userId="a4de59f9637c2fe1" providerId="LiveId" clId="{49E48670-2787-4ED9-B1DC-5971B71C4CEB}" dt="2023-11-28T16:36:14.578" v="15296" actId="27636"/>
          <ac:spMkLst>
            <pc:docMk/>
            <pc:sldMk cId="866492704" sldId="261"/>
            <ac:spMk id="3" creationId="{946A5914-383D-BA6F-0E3E-07D3D028DBA9}"/>
          </ac:spMkLst>
        </pc:spChg>
      </pc:sldChg>
      <pc:sldChg chg="modSp mod ord">
        <pc:chgData name="Michael Lewis" userId="a4de59f9637c2fe1" providerId="LiveId" clId="{49E48670-2787-4ED9-B1DC-5971B71C4CEB}" dt="2023-11-28T15:51:49.488" v="15130" actId="20577"/>
        <pc:sldMkLst>
          <pc:docMk/>
          <pc:sldMk cId="3018039019" sldId="262"/>
        </pc:sldMkLst>
        <pc:spChg chg="mod">
          <ac:chgData name="Michael Lewis" userId="a4de59f9637c2fe1" providerId="LiveId" clId="{49E48670-2787-4ED9-B1DC-5971B71C4CEB}" dt="2023-11-27T08:54:09.886" v="5095" actId="20577"/>
          <ac:spMkLst>
            <pc:docMk/>
            <pc:sldMk cId="3018039019" sldId="262"/>
            <ac:spMk id="2" creationId="{5EB8E91D-C045-55C6-1D98-633ED085CD0E}"/>
          </ac:spMkLst>
        </pc:spChg>
        <pc:spChg chg="mod">
          <ac:chgData name="Michael Lewis" userId="a4de59f9637c2fe1" providerId="LiveId" clId="{49E48670-2787-4ED9-B1DC-5971B71C4CEB}" dt="2023-11-28T15:51:49.488" v="15130" actId="20577"/>
          <ac:spMkLst>
            <pc:docMk/>
            <pc:sldMk cId="3018039019" sldId="262"/>
            <ac:spMk id="3" creationId="{3544A509-DACD-2C7B-CF91-36F64914B14B}"/>
          </ac:spMkLst>
        </pc:spChg>
      </pc:sldChg>
      <pc:sldChg chg="modSp mod ord">
        <pc:chgData name="Michael Lewis" userId="a4de59f9637c2fe1" providerId="LiveId" clId="{49E48670-2787-4ED9-B1DC-5971B71C4CEB}" dt="2023-11-28T17:45:45.386" v="19042" actId="20577"/>
        <pc:sldMkLst>
          <pc:docMk/>
          <pc:sldMk cId="2161008764" sldId="263"/>
        </pc:sldMkLst>
        <pc:spChg chg="mod">
          <ac:chgData name="Michael Lewis" userId="a4de59f9637c2fe1" providerId="LiveId" clId="{49E48670-2787-4ED9-B1DC-5971B71C4CEB}" dt="2023-11-27T06:55:13.062" v="323" actId="20577"/>
          <ac:spMkLst>
            <pc:docMk/>
            <pc:sldMk cId="2161008764" sldId="263"/>
            <ac:spMk id="2" creationId="{EBC4478E-87F5-AC1D-9344-551DC55F9BEB}"/>
          </ac:spMkLst>
        </pc:spChg>
        <pc:spChg chg="mod">
          <ac:chgData name="Michael Lewis" userId="a4de59f9637c2fe1" providerId="LiveId" clId="{49E48670-2787-4ED9-B1DC-5971B71C4CEB}" dt="2023-11-28T17:45:45.386" v="19042" actId="20577"/>
          <ac:spMkLst>
            <pc:docMk/>
            <pc:sldMk cId="2161008764" sldId="263"/>
            <ac:spMk id="3" creationId="{C09ABA37-5161-1D0C-A363-DF51FC15FDCE}"/>
          </ac:spMkLst>
        </pc:spChg>
      </pc:sldChg>
      <pc:sldChg chg="modSp mod">
        <pc:chgData name="Michael Lewis" userId="a4de59f9637c2fe1" providerId="LiveId" clId="{49E48670-2787-4ED9-B1DC-5971B71C4CEB}" dt="2023-11-28T17:56:51.410" v="19918" actId="255"/>
        <pc:sldMkLst>
          <pc:docMk/>
          <pc:sldMk cId="4212884082" sldId="264"/>
        </pc:sldMkLst>
        <pc:spChg chg="mod">
          <ac:chgData name="Michael Lewis" userId="a4de59f9637c2fe1" providerId="LiveId" clId="{49E48670-2787-4ED9-B1DC-5971B71C4CEB}" dt="2023-11-27T08:54:30.228" v="5114" actId="20577"/>
          <ac:spMkLst>
            <pc:docMk/>
            <pc:sldMk cId="4212884082" sldId="264"/>
            <ac:spMk id="2" creationId="{11A2C2C5-D1A1-1C14-41AE-87AFB8B6C887}"/>
          </ac:spMkLst>
        </pc:spChg>
        <pc:spChg chg="mod">
          <ac:chgData name="Michael Lewis" userId="a4de59f9637c2fe1" providerId="LiveId" clId="{49E48670-2787-4ED9-B1DC-5971B71C4CEB}" dt="2023-11-28T17:56:51.410" v="19918" actId="255"/>
          <ac:spMkLst>
            <pc:docMk/>
            <pc:sldMk cId="4212884082" sldId="264"/>
            <ac:spMk id="3" creationId="{2E2EB87B-E596-FDA6-CD14-5C79468E09D4}"/>
          </ac:spMkLst>
        </pc:spChg>
      </pc:sldChg>
      <pc:sldChg chg="modSp mod ord">
        <pc:chgData name="Michael Lewis" userId="a4de59f9637c2fe1" providerId="LiveId" clId="{49E48670-2787-4ED9-B1DC-5971B71C4CEB}" dt="2023-11-28T17:06:26.120" v="16843" actId="20577"/>
        <pc:sldMkLst>
          <pc:docMk/>
          <pc:sldMk cId="2449165641" sldId="265"/>
        </pc:sldMkLst>
        <pc:spChg chg="mod">
          <ac:chgData name="Michael Lewis" userId="a4de59f9637c2fe1" providerId="LiveId" clId="{49E48670-2787-4ED9-B1DC-5971B71C4CEB}" dt="2023-11-27T06:54:34.425" v="300" actId="20577"/>
          <ac:spMkLst>
            <pc:docMk/>
            <pc:sldMk cId="2449165641" sldId="265"/>
            <ac:spMk id="2" creationId="{6C1B4715-AA6F-3970-AAF4-47EE75B1A274}"/>
          </ac:spMkLst>
        </pc:spChg>
        <pc:spChg chg="mod">
          <ac:chgData name="Michael Lewis" userId="a4de59f9637c2fe1" providerId="LiveId" clId="{49E48670-2787-4ED9-B1DC-5971B71C4CEB}" dt="2023-11-28T17:06:26.120" v="16843" actId="20577"/>
          <ac:spMkLst>
            <pc:docMk/>
            <pc:sldMk cId="2449165641" sldId="265"/>
            <ac:spMk id="3" creationId="{C84581FD-FD29-1A00-D2FA-31A2631FC019}"/>
          </ac:spMkLst>
        </pc:spChg>
      </pc:sldChg>
      <pc:sldChg chg="addSp delSp modSp mod modClrScheme delDesignElem chgLayout">
        <pc:chgData name="Michael Lewis" userId="a4de59f9637c2fe1" providerId="LiveId" clId="{49E48670-2787-4ED9-B1DC-5971B71C4CEB}" dt="2023-11-28T17:00:18.923" v="16364" actId="20577"/>
        <pc:sldMkLst>
          <pc:docMk/>
          <pc:sldMk cId="1190363106" sldId="266"/>
        </pc:sldMkLst>
        <pc:spChg chg="mod ord">
          <ac:chgData name="Michael Lewis" userId="a4de59f9637c2fe1" providerId="LiveId" clId="{49E48670-2787-4ED9-B1DC-5971B71C4CEB}" dt="2023-11-27T09:11:31.492" v="5948" actId="700"/>
          <ac:spMkLst>
            <pc:docMk/>
            <pc:sldMk cId="1190363106" sldId="266"/>
            <ac:spMk id="2" creationId="{033511BD-67F6-64C4-29DB-170540DDCE40}"/>
          </ac:spMkLst>
        </pc:spChg>
        <pc:spChg chg="add del mod">
          <ac:chgData name="Michael Lewis" userId="a4de59f9637c2fe1" providerId="LiveId" clId="{49E48670-2787-4ED9-B1DC-5971B71C4CEB}" dt="2023-11-27T07:14:32.339" v="526" actId="26606"/>
          <ac:spMkLst>
            <pc:docMk/>
            <pc:sldMk cId="1190363106" sldId="266"/>
            <ac:spMk id="3" creationId="{DCC97C7B-817E-A744-2837-825BBD6936E3}"/>
          </ac:spMkLst>
        </pc:spChg>
        <pc:spChg chg="add mod ord">
          <ac:chgData name="Michael Lewis" userId="a4de59f9637c2fe1" providerId="LiveId" clId="{49E48670-2787-4ED9-B1DC-5971B71C4CEB}" dt="2023-11-27T09:12:50.349" v="5972" actId="14100"/>
          <ac:spMkLst>
            <pc:docMk/>
            <pc:sldMk cId="1190363106" sldId="266"/>
            <ac:spMk id="4" creationId="{F5BBECED-4624-2379-BDCB-010A3EA21EEF}"/>
          </ac:spMkLst>
        </pc:spChg>
        <pc:spChg chg="add del mod">
          <ac:chgData name="Michael Lewis" userId="a4de59f9637c2fe1" providerId="LiveId" clId="{49E48670-2787-4ED9-B1DC-5971B71C4CEB}" dt="2023-11-28T06:02:57.167" v="11569" actId="21"/>
          <ac:spMkLst>
            <pc:docMk/>
            <pc:sldMk cId="1190363106" sldId="266"/>
            <ac:spMk id="6" creationId="{C6A82B73-8249-092B-136E-6F16F377753D}"/>
          </ac:spMkLst>
        </pc:spChg>
        <pc:spChg chg="del">
          <ac:chgData name="Michael Lewis" userId="a4de59f9637c2fe1" providerId="LiveId" clId="{49E48670-2787-4ED9-B1DC-5971B71C4CEB}" dt="2023-11-27T06:43:56.665" v="11" actId="26606"/>
          <ac:spMkLst>
            <pc:docMk/>
            <pc:sldMk cId="1190363106" sldId="266"/>
            <ac:spMk id="1031" creationId="{0D187C4E-14B9-4504-B200-5127823FA78C}"/>
          </ac:spMkLst>
        </pc:spChg>
        <pc:spChg chg="add del">
          <ac:chgData name="Michael Lewis" userId="a4de59f9637c2fe1" providerId="LiveId" clId="{49E48670-2787-4ED9-B1DC-5971B71C4CEB}" dt="2023-11-27T07:14:32.339" v="526" actId="26606"/>
          <ac:spMkLst>
            <pc:docMk/>
            <pc:sldMk cId="1190363106" sldId="266"/>
            <ac:spMk id="1036" creationId="{29787B81-C7DF-412B-A405-EF4454012DEE}"/>
          </ac:spMkLst>
        </pc:spChg>
        <pc:spChg chg="add del">
          <ac:chgData name="Michael Lewis" userId="a4de59f9637c2fe1" providerId="LiveId" clId="{49E48670-2787-4ED9-B1DC-5971B71C4CEB}" dt="2023-11-27T07:18:21.360" v="706" actId="700"/>
          <ac:spMkLst>
            <pc:docMk/>
            <pc:sldMk cId="1190363106" sldId="266"/>
            <ac:spMk id="1041" creationId="{29787B81-C7DF-412B-A405-EF4454012DEE}"/>
          </ac:spMkLst>
        </pc:spChg>
        <pc:spChg chg="add mod ord">
          <ac:chgData name="Michael Lewis" userId="a4de59f9637c2fe1" providerId="LiveId" clId="{49E48670-2787-4ED9-B1DC-5971B71C4CEB}" dt="2023-11-28T17:00:18.923" v="16364" actId="20577"/>
          <ac:spMkLst>
            <pc:docMk/>
            <pc:sldMk cId="1190363106" sldId="266"/>
            <ac:spMk id="1044" creationId="{DCC97C7B-817E-A744-2837-825BBD6936E3}"/>
          </ac:spMkLst>
        </pc:spChg>
        <pc:graphicFrameChg chg="add del">
          <ac:chgData name="Michael Lewis" userId="a4de59f9637c2fe1" providerId="LiveId" clId="{49E48670-2787-4ED9-B1DC-5971B71C4CEB}" dt="2023-11-27T07:14:04.407" v="521" actId="26606"/>
          <ac:graphicFrameMkLst>
            <pc:docMk/>
            <pc:sldMk cId="1190363106" sldId="266"/>
            <ac:graphicFrameMk id="1038" creationId="{08E7BB04-8981-6A6E-5393-BA36F6642718}"/>
          </ac:graphicFrameMkLst>
        </pc:graphicFrameChg>
        <pc:graphicFrameChg chg="add del">
          <ac:chgData name="Michael Lewis" userId="a4de59f9637c2fe1" providerId="LiveId" clId="{49E48670-2787-4ED9-B1DC-5971B71C4CEB}" dt="2023-11-27T07:14:19.043" v="523" actId="26606"/>
          <ac:graphicFrameMkLst>
            <pc:docMk/>
            <pc:sldMk cId="1190363106" sldId="266"/>
            <ac:graphicFrameMk id="1040" creationId="{B4AC7628-CEE9-5FFB-C1A9-EF29E07DBF72}"/>
          </ac:graphicFrameMkLst>
        </pc:graphicFrameChg>
        <pc:graphicFrameChg chg="add del">
          <ac:chgData name="Michael Lewis" userId="a4de59f9637c2fe1" providerId="LiveId" clId="{49E48670-2787-4ED9-B1DC-5971B71C4CEB}" dt="2023-11-27T07:14:32.334" v="525" actId="26606"/>
          <ac:graphicFrameMkLst>
            <pc:docMk/>
            <pc:sldMk cId="1190363106" sldId="266"/>
            <ac:graphicFrameMk id="1042" creationId="{FB97A5E2-BF4B-0BC1-875B-113C638B4D59}"/>
          </ac:graphicFrameMkLst>
        </pc:graphicFrameChg>
      </pc:sldChg>
      <pc:sldChg chg="addSp delSp modSp add mod ord">
        <pc:chgData name="Michael Lewis" userId="a4de59f9637c2fe1" providerId="LiveId" clId="{49E48670-2787-4ED9-B1DC-5971B71C4CEB}" dt="2023-11-28T08:35:51.759" v="13931" actId="27636"/>
        <pc:sldMkLst>
          <pc:docMk/>
          <pc:sldMk cId="930798424" sldId="267"/>
        </pc:sldMkLst>
        <pc:spChg chg="mod">
          <ac:chgData name="Michael Lewis" userId="a4de59f9637c2fe1" providerId="LiveId" clId="{49E48670-2787-4ED9-B1DC-5971B71C4CEB}" dt="2023-11-28T08:35:51.759" v="13931" actId="27636"/>
          <ac:spMkLst>
            <pc:docMk/>
            <pc:sldMk cId="930798424" sldId="267"/>
            <ac:spMk id="3" creationId="{308C0D42-66CA-03F7-EC25-ECA155FE17A9}"/>
          </ac:spMkLst>
        </pc:spChg>
        <pc:spChg chg="add del">
          <ac:chgData name="Michael Lewis" userId="a4de59f9637c2fe1" providerId="LiveId" clId="{49E48670-2787-4ED9-B1DC-5971B71C4CEB}" dt="2023-11-27T21:33:50.098" v="6422"/>
          <ac:spMkLst>
            <pc:docMk/>
            <pc:sldMk cId="930798424" sldId="267"/>
            <ac:spMk id="4" creationId="{40F08B21-7B9B-C024-4E55-515C358EF5EE}"/>
          </ac:spMkLst>
        </pc:spChg>
        <pc:spChg chg="add del">
          <ac:chgData name="Michael Lewis" userId="a4de59f9637c2fe1" providerId="LiveId" clId="{49E48670-2787-4ED9-B1DC-5971B71C4CEB}" dt="2023-11-27T21:34:04.888" v="6424"/>
          <ac:spMkLst>
            <pc:docMk/>
            <pc:sldMk cId="930798424" sldId="267"/>
            <ac:spMk id="5" creationId="{EDF975D5-3C21-15B4-11D1-CC09DAEF977A}"/>
          </ac:spMkLst>
        </pc:spChg>
        <pc:spChg chg="add del">
          <ac:chgData name="Michael Lewis" userId="a4de59f9637c2fe1" providerId="LiveId" clId="{49E48670-2787-4ED9-B1DC-5971B71C4CEB}" dt="2023-11-27T21:34:10.185" v="6426"/>
          <ac:spMkLst>
            <pc:docMk/>
            <pc:sldMk cId="930798424" sldId="267"/>
            <ac:spMk id="6" creationId="{A534E4F5-2205-0D36-0737-856D0A7E460C}"/>
          </ac:spMkLst>
        </pc:spChg>
        <pc:spChg chg="add del">
          <ac:chgData name="Michael Lewis" userId="a4de59f9637c2fe1" providerId="LiveId" clId="{49E48670-2787-4ED9-B1DC-5971B71C4CEB}" dt="2023-11-27T21:34:27.256" v="6428"/>
          <ac:spMkLst>
            <pc:docMk/>
            <pc:sldMk cId="930798424" sldId="267"/>
            <ac:spMk id="7" creationId="{188C1AC1-5BFC-6B68-F4D2-83DFD4363862}"/>
          </ac:spMkLst>
        </pc:spChg>
        <pc:spChg chg="add del">
          <ac:chgData name="Michael Lewis" userId="a4de59f9637c2fe1" providerId="LiveId" clId="{49E48670-2787-4ED9-B1DC-5971B71C4CEB}" dt="2023-11-27T21:38:12.156" v="6492"/>
          <ac:spMkLst>
            <pc:docMk/>
            <pc:sldMk cId="930798424" sldId="267"/>
            <ac:spMk id="8" creationId="{0150C977-F880-70B3-31CA-1EA336D9401E}"/>
          </ac:spMkLst>
        </pc:spChg>
      </pc:sldChg>
      <pc:sldChg chg="addSp delSp modSp add mod">
        <pc:chgData name="Michael Lewis" userId="a4de59f9637c2fe1" providerId="LiveId" clId="{49E48670-2787-4ED9-B1DC-5971B71C4CEB}" dt="2023-11-28T17:12:06.074" v="17257" actId="20577"/>
        <pc:sldMkLst>
          <pc:docMk/>
          <pc:sldMk cId="2028551550" sldId="268"/>
        </pc:sldMkLst>
        <pc:spChg chg="mod">
          <ac:chgData name="Michael Lewis" userId="a4de59f9637c2fe1" providerId="LiveId" clId="{49E48670-2787-4ED9-B1DC-5971B71C4CEB}" dt="2023-11-27T07:10:02.287" v="462" actId="20577"/>
          <ac:spMkLst>
            <pc:docMk/>
            <pc:sldMk cId="2028551550" sldId="268"/>
            <ac:spMk id="2" creationId="{17338635-C536-95D6-0D5E-4FCB459E6693}"/>
          </ac:spMkLst>
        </pc:spChg>
        <pc:spChg chg="mod">
          <ac:chgData name="Michael Lewis" userId="a4de59f9637c2fe1" providerId="LiveId" clId="{49E48670-2787-4ED9-B1DC-5971B71C4CEB}" dt="2023-11-28T17:12:06.074" v="17257" actId="20577"/>
          <ac:spMkLst>
            <pc:docMk/>
            <pc:sldMk cId="2028551550" sldId="268"/>
            <ac:spMk id="3" creationId="{26146CAE-534E-A48E-F770-AB916165E7D0}"/>
          </ac:spMkLst>
        </pc:spChg>
        <pc:spChg chg="add del mod">
          <ac:chgData name="Michael Lewis" userId="a4de59f9637c2fe1" providerId="LiveId" clId="{49E48670-2787-4ED9-B1DC-5971B71C4CEB}" dt="2023-11-28T17:11:34.786" v="17249" actId="21"/>
          <ac:spMkLst>
            <pc:docMk/>
            <pc:sldMk cId="2028551550" sldId="268"/>
            <ac:spMk id="4" creationId="{1630523A-E982-7B40-0B15-CFE7262D317A}"/>
          </ac:spMkLst>
        </pc:spChg>
        <pc:picChg chg="add mod">
          <ac:chgData name="Michael Lewis" userId="a4de59f9637c2fe1" providerId="LiveId" clId="{49E48670-2787-4ED9-B1DC-5971B71C4CEB}" dt="2023-11-28T16:42:25.169" v="15326" actId="1076"/>
          <ac:picMkLst>
            <pc:docMk/>
            <pc:sldMk cId="2028551550" sldId="268"/>
            <ac:picMk id="5" creationId="{161C95BF-F1D3-BDA2-13FF-7183DD56D414}"/>
          </ac:picMkLst>
        </pc:picChg>
        <pc:picChg chg="add mod">
          <ac:chgData name="Michael Lewis" userId="a4de59f9637c2fe1" providerId="LiveId" clId="{49E48670-2787-4ED9-B1DC-5971B71C4CEB}" dt="2023-11-28T16:42:17.740" v="15325" actId="1076"/>
          <ac:picMkLst>
            <pc:docMk/>
            <pc:sldMk cId="2028551550" sldId="268"/>
            <ac:picMk id="6" creationId="{43E28C13-7C5D-38DC-F6CD-423F2E7C7E9E}"/>
          </ac:picMkLst>
        </pc:picChg>
        <pc:picChg chg="mod">
          <ac:chgData name="Michael Lewis" userId="a4de59f9637c2fe1" providerId="LiveId" clId="{49E48670-2787-4ED9-B1DC-5971B71C4CEB}" dt="2023-11-28T15:59:14.048" v="15151" actId="1076"/>
          <ac:picMkLst>
            <pc:docMk/>
            <pc:sldMk cId="2028551550" sldId="268"/>
            <ac:picMk id="6146" creationId="{E0056B2F-779C-F7DE-F206-9BEE906CB803}"/>
          </ac:picMkLst>
        </pc:picChg>
      </pc:sldChg>
      <pc:sldChg chg="add del">
        <pc:chgData name="Michael Lewis" userId="a4de59f9637c2fe1" providerId="LiveId" clId="{49E48670-2787-4ED9-B1DC-5971B71C4CEB}" dt="2023-11-27T07:09:16.397" v="414" actId="2696"/>
        <pc:sldMkLst>
          <pc:docMk/>
          <pc:sldMk cId="3771692823" sldId="268"/>
        </pc:sldMkLst>
      </pc:sldChg>
      <pc:sldChg chg="addSp delSp modSp add mod">
        <pc:chgData name="Michael Lewis" userId="a4de59f9637c2fe1" providerId="LiveId" clId="{49E48670-2787-4ED9-B1DC-5971B71C4CEB}" dt="2023-11-28T17:26:31.110" v="18409" actId="255"/>
        <pc:sldMkLst>
          <pc:docMk/>
          <pc:sldMk cId="1209805030" sldId="269"/>
        </pc:sldMkLst>
        <pc:spChg chg="mod">
          <ac:chgData name="Michael Lewis" userId="a4de59f9637c2fe1" providerId="LiveId" clId="{49E48670-2787-4ED9-B1DC-5971B71C4CEB}" dt="2023-11-27T07:11:00.693" v="491" actId="20577"/>
          <ac:spMkLst>
            <pc:docMk/>
            <pc:sldMk cId="1209805030" sldId="269"/>
            <ac:spMk id="2" creationId="{F717ED63-765C-1D94-A2E6-DD49C2E059C5}"/>
          </ac:spMkLst>
        </pc:spChg>
        <pc:spChg chg="del mod">
          <ac:chgData name="Michael Lewis" userId="a4de59f9637c2fe1" providerId="LiveId" clId="{49E48670-2787-4ED9-B1DC-5971B71C4CEB}" dt="2023-11-28T07:10:06.098" v="13306" actId="21"/>
          <ac:spMkLst>
            <pc:docMk/>
            <pc:sldMk cId="1209805030" sldId="269"/>
            <ac:spMk id="3" creationId="{77A4BC68-85A3-DFE1-2639-75E5BD32C192}"/>
          </ac:spMkLst>
        </pc:spChg>
        <pc:spChg chg="add del mod">
          <ac:chgData name="Michael Lewis" userId="a4de59f9637c2fe1" providerId="LiveId" clId="{49E48670-2787-4ED9-B1DC-5971B71C4CEB}" dt="2023-11-28T07:10:56.571" v="13310"/>
          <ac:spMkLst>
            <pc:docMk/>
            <pc:sldMk cId="1209805030" sldId="269"/>
            <ac:spMk id="4" creationId="{F5D44E2B-E4A2-37D5-2068-05876F268074}"/>
          </ac:spMkLst>
        </pc:spChg>
        <pc:spChg chg="add mod">
          <ac:chgData name="Michael Lewis" userId="a4de59f9637c2fe1" providerId="LiveId" clId="{49E48670-2787-4ED9-B1DC-5971B71C4CEB}" dt="2023-11-28T17:26:31.110" v="18409" actId="255"/>
          <ac:spMkLst>
            <pc:docMk/>
            <pc:sldMk cId="1209805030" sldId="269"/>
            <ac:spMk id="5" creationId="{6F8232BB-9B39-E58E-DB4B-7F79B8EC30E3}"/>
          </ac:spMkLst>
        </pc:spChg>
        <pc:spChg chg="add del mod">
          <ac:chgData name="Michael Lewis" userId="a4de59f9637c2fe1" providerId="LiveId" clId="{49E48670-2787-4ED9-B1DC-5971B71C4CEB}" dt="2023-11-28T17:13:37.383" v="17269" actId="1076"/>
          <ac:spMkLst>
            <pc:docMk/>
            <pc:sldMk cId="1209805030" sldId="269"/>
            <ac:spMk id="6" creationId="{2B020418-2380-C68E-145D-F48932F7FE6A}"/>
          </ac:spMkLst>
        </pc:spChg>
        <pc:spChg chg="add del mod">
          <ac:chgData name="Michael Lewis" userId="a4de59f9637c2fe1" providerId="LiveId" clId="{49E48670-2787-4ED9-B1DC-5971B71C4CEB}" dt="2023-11-28T17:12:55.267" v="17259" actId="21"/>
          <ac:spMkLst>
            <pc:docMk/>
            <pc:sldMk cId="1209805030" sldId="269"/>
            <ac:spMk id="10" creationId="{2190F81C-44A5-FDF2-3B24-AA40EED09AA9}"/>
          </ac:spMkLst>
        </pc:spChg>
        <pc:spChg chg="add del mod">
          <ac:chgData name="Michael Lewis" userId="a4de59f9637c2fe1" providerId="LiveId" clId="{49E48670-2787-4ED9-B1DC-5971B71C4CEB}" dt="2023-11-28T17:13:08.082" v="17261" actId="21"/>
          <ac:spMkLst>
            <pc:docMk/>
            <pc:sldMk cId="1209805030" sldId="269"/>
            <ac:spMk id="12" creationId="{1DB4822F-123C-44EB-1099-40C4E6B7523C}"/>
          </ac:spMkLst>
        </pc:spChg>
        <pc:picChg chg="add mod">
          <ac:chgData name="Michael Lewis" userId="a4de59f9637c2fe1" providerId="LiveId" clId="{49E48670-2787-4ED9-B1DC-5971B71C4CEB}" dt="2023-11-28T16:34:27.935" v="15273" actId="14100"/>
          <ac:picMkLst>
            <pc:docMk/>
            <pc:sldMk cId="1209805030" sldId="269"/>
            <ac:picMk id="7" creationId="{8CD59711-CFFB-AC31-4CD5-0B9B0D51954B}"/>
          </ac:picMkLst>
        </pc:picChg>
        <pc:picChg chg="add mod">
          <ac:chgData name="Michael Lewis" userId="a4de59f9637c2fe1" providerId="LiveId" clId="{49E48670-2787-4ED9-B1DC-5971B71C4CEB}" dt="2023-11-28T16:34:31.894" v="15274" actId="14100"/>
          <ac:picMkLst>
            <pc:docMk/>
            <pc:sldMk cId="1209805030" sldId="269"/>
            <ac:picMk id="8" creationId="{9D7BB159-2527-33AE-E9F9-07DB776B9A68}"/>
          </ac:picMkLst>
        </pc:picChg>
      </pc:sldChg>
      <pc:sldChg chg="addSp delSp modSp add mod">
        <pc:chgData name="Michael Lewis" userId="a4de59f9637c2fe1" providerId="LiveId" clId="{49E48670-2787-4ED9-B1DC-5971B71C4CEB}" dt="2023-11-28T17:56:22.997" v="19915" actId="20577"/>
        <pc:sldMkLst>
          <pc:docMk/>
          <pc:sldMk cId="1510935966" sldId="270"/>
        </pc:sldMkLst>
        <pc:spChg chg="mod">
          <ac:chgData name="Michael Lewis" userId="a4de59f9637c2fe1" providerId="LiveId" clId="{49E48670-2787-4ED9-B1DC-5971B71C4CEB}" dt="2023-11-27T07:12:18.214" v="518" actId="20577"/>
          <ac:spMkLst>
            <pc:docMk/>
            <pc:sldMk cId="1510935966" sldId="270"/>
            <ac:spMk id="2" creationId="{479BE547-E4B7-A0EA-0655-978C2135D950}"/>
          </ac:spMkLst>
        </pc:spChg>
        <pc:spChg chg="del mod">
          <ac:chgData name="Michael Lewis" userId="a4de59f9637c2fe1" providerId="LiveId" clId="{49E48670-2787-4ED9-B1DC-5971B71C4CEB}" dt="2023-11-28T07:18:35.463" v="13666"/>
          <ac:spMkLst>
            <pc:docMk/>
            <pc:sldMk cId="1510935966" sldId="270"/>
            <ac:spMk id="3" creationId="{946A5914-383D-BA6F-0E3E-07D3D028DBA9}"/>
          </ac:spMkLst>
        </pc:spChg>
        <pc:spChg chg="add del mod">
          <ac:chgData name="Michael Lewis" userId="a4de59f9637c2fe1" providerId="LiveId" clId="{49E48670-2787-4ED9-B1DC-5971B71C4CEB}" dt="2023-11-28T17:46:02.069" v="19043" actId="21"/>
          <ac:spMkLst>
            <pc:docMk/>
            <pc:sldMk cId="1510935966" sldId="270"/>
            <ac:spMk id="4" creationId="{A0B616A1-A9DB-4797-9E6B-EBDDA97BA375}"/>
          </ac:spMkLst>
        </pc:spChg>
        <pc:spChg chg="add mod">
          <ac:chgData name="Michael Lewis" userId="a4de59f9637c2fe1" providerId="LiveId" clId="{49E48670-2787-4ED9-B1DC-5971B71C4CEB}" dt="2023-11-28T17:56:22.997" v="19915" actId="20577"/>
          <ac:spMkLst>
            <pc:docMk/>
            <pc:sldMk cId="1510935966" sldId="270"/>
            <ac:spMk id="5" creationId="{0F37E6BB-066D-29D7-024B-2EA56B227FE4}"/>
          </ac:spMkLst>
        </pc:spChg>
        <pc:spChg chg="add mod">
          <ac:chgData name="Michael Lewis" userId="a4de59f9637c2fe1" providerId="LiveId" clId="{49E48670-2787-4ED9-B1DC-5971B71C4CEB}" dt="2023-11-28T17:46:23.480" v="19048" actId="1076"/>
          <ac:spMkLst>
            <pc:docMk/>
            <pc:sldMk cId="1510935966" sldId="270"/>
            <ac:spMk id="10" creationId="{B6B2F971-95B9-5F80-159C-B1E7152197FA}"/>
          </ac:spMkLst>
        </pc:spChg>
        <pc:picChg chg="add mod">
          <ac:chgData name="Michael Lewis" userId="a4de59f9637c2fe1" providerId="LiveId" clId="{49E48670-2787-4ED9-B1DC-5971B71C4CEB}" dt="2023-11-28T16:38:38.190" v="15300" actId="14100"/>
          <ac:picMkLst>
            <pc:docMk/>
            <pc:sldMk cId="1510935966" sldId="270"/>
            <ac:picMk id="6" creationId="{A7C4C288-671D-395F-6716-818229D36700}"/>
          </ac:picMkLst>
        </pc:picChg>
        <pc:picChg chg="add del mod">
          <ac:chgData name="Michael Lewis" userId="a4de59f9637c2fe1" providerId="LiveId" clId="{49E48670-2787-4ED9-B1DC-5971B71C4CEB}" dt="2023-11-28T17:38:43.430" v="18412" actId="21"/>
          <ac:picMkLst>
            <pc:docMk/>
            <pc:sldMk cId="1510935966" sldId="270"/>
            <ac:picMk id="7" creationId="{C1ACA21E-53EE-530F-848A-AED229B5B6D7}"/>
          </ac:picMkLst>
        </pc:picChg>
        <pc:picChg chg="add del mod">
          <ac:chgData name="Michael Lewis" userId="a4de59f9637c2fe1" providerId="LiveId" clId="{49E48670-2787-4ED9-B1DC-5971B71C4CEB}" dt="2023-11-28T17:53:50.690" v="19676" actId="21"/>
          <ac:picMkLst>
            <pc:docMk/>
            <pc:sldMk cId="1510935966" sldId="270"/>
            <ac:picMk id="8" creationId="{0ED5FB50-0CD7-7B17-2A53-8E8CA5ABC574}"/>
          </ac:picMkLst>
        </pc:picChg>
        <pc:picChg chg="add mod">
          <ac:chgData name="Michael Lewis" userId="a4de59f9637c2fe1" providerId="LiveId" clId="{49E48670-2787-4ED9-B1DC-5971B71C4CEB}" dt="2023-11-28T17:53:55.576" v="19677" actId="1076"/>
          <ac:picMkLst>
            <pc:docMk/>
            <pc:sldMk cId="1510935966" sldId="270"/>
            <ac:picMk id="11" creationId="{682388FB-020D-416E-851B-33416A4A61DB}"/>
          </ac:picMkLst>
        </pc:picChg>
      </pc:sldChg>
      <pc:sldChg chg="new del">
        <pc:chgData name="Michael Lewis" userId="a4de59f9637c2fe1" providerId="LiveId" clId="{49E48670-2787-4ED9-B1DC-5971B71C4CEB}" dt="2023-11-27T07:27:55.189" v="736" actId="2696"/>
        <pc:sldMkLst>
          <pc:docMk/>
          <pc:sldMk cId="4239328677" sldId="27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E0EAE5-DABB-414C-B56D-76D43F4158BD}"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931CF-D68D-4155-ABB1-A441E789E632}" type="slidenum">
              <a:rPr lang="en-US" smtClean="0"/>
              <a:t>‹#›</a:t>
            </a:fld>
            <a:endParaRPr lang="en-US"/>
          </a:p>
        </p:txBody>
      </p:sp>
    </p:spTree>
    <p:extLst>
      <p:ext uri="{BB962C8B-B14F-4D97-AF65-F5344CB8AC3E}">
        <p14:creationId xmlns:p14="http://schemas.microsoft.com/office/powerpoint/2010/main" val="1850326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E0EAE5-DABB-414C-B56D-76D43F4158BD}"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E931CF-D68D-4155-ABB1-A441E789E632}" type="slidenum">
              <a:rPr lang="en-US" smtClean="0"/>
              <a:t>‹#›</a:t>
            </a:fld>
            <a:endParaRPr lang="en-US"/>
          </a:p>
        </p:txBody>
      </p:sp>
    </p:spTree>
    <p:extLst>
      <p:ext uri="{BB962C8B-B14F-4D97-AF65-F5344CB8AC3E}">
        <p14:creationId xmlns:p14="http://schemas.microsoft.com/office/powerpoint/2010/main" val="1655727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BE0EAE5-DABB-414C-B56D-76D43F4158BD}"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931CF-D68D-4155-ABB1-A441E789E632}" type="slidenum">
              <a:rPr lang="en-US" smtClean="0"/>
              <a:t>‹#›</a:t>
            </a:fld>
            <a:endParaRPr lang="en-US"/>
          </a:p>
        </p:txBody>
      </p:sp>
    </p:spTree>
    <p:extLst>
      <p:ext uri="{BB962C8B-B14F-4D97-AF65-F5344CB8AC3E}">
        <p14:creationId xmlns:p14="http://schemas.microsoft.com/office/powerpoint/2010/main" val="2801850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BE0EAE5-DABB-414C-B56D-76D43F4158BD}"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931CF-D68D-4155-ABB1-A441E789E63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79740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0EAE5-DABB-414C-B56D-76D43F4158BD}"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931CF-D68D-4155-ABB1-A441E789E632}" type="slidenum">
              <a:rPr lang="en-US" smtClean="0"/>
              <a:t>‹#›</a:t>
            </a:fld>
            <a:endParaRPr lang="en-US"/>
          </a:p>
        </p:txBody>
      </p:sp>
    </p:spTree>
    <p:extLst>
      <p:ext uri="{BB962C8B-B14F-4D97-AF65-F5344CB8AC3E}">
        <p14:creationId xmlns:p14="http://schemas.microsoft.com/office/powerpoint/2010/main" val="4223816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BE0EAE5-DABB-414C-B56D-76D43F4158BD}" type="datetimeFigureOut">
              <a:rPr lang="en-US" smtClean="0"/>
              <a:t>11/27/2023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931CF-D68D-4155-ABB1-A441E789E632}" type="slidenum">
              <a:rPr lang="en-US" smtClean="0"/>
              <a:t>‹#›</a:t>
            </a:fld>
            <a:endParaRPr lang="en-US"/>
          </a:p>
        </p:txBody>
      </p:sp>
    </p:spTree>
    <p:extLst>
      <p:ext uri="{BB962C8B-B14F-4D97-AF65-F5344CB8AC3E}">
        <p14:creationId xmlns:p14="http://schemas.microsoft.com/office/powerpoint/2010/main" val="3486950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BE0EAE5-DABB-414C-B56D-76D43F4158BD}" type="datetimeFigureOut">
              <a:rPr lang="en-US" smtClean="0"/>
              <a:t>11/27/2023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931CF-D68D-4155-ABB1-A441E789E632}" type="slidenum">
              <a:rPr lang="en-US" smtClean="0"/>
              <a:t>‹#›</a:t>
            </a:fld>
            <a:endParaRPr lang="en-US"/>
          </a:p>
        </p:txBody>
      </p:sp>
    </p:spTree>
    <p:extLst>
      <p:ext uri="{BB962C8B-B14F-4D97-AF65-F5344CB8AC3E}">
        <p14:creationId xmlns:p14="http://schemas.microsoft.com/office/powerpoint/2010/main" val="1632545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0EAE5-DABB-414C-B56D-76D43F4158BD}"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931CF-D68D-4155-ABB1-A441E789E632}" type="slidenum">
              <a:rPr lang="en-US" smtClean="0"/>
              <a:t>‹#›</a:t>
            </a:fld>
            <a:endParaRPr lang="en-US"/>
          </a:p>
        </p:txBody>
      </p:sp>
    </p:spTree>
    <p:extLst>
      <p:ext uri="{BB962C8B-B14F-4D97-AF65-F5344CB8AC3E}">
        <p14:creationId xmlns:p14="http://schemas.microsoft.com/office/powerpoint/2010/main" val="22927090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0EAE5-DABB-414C-B56D-76D43F4158BD}"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931CF-D68D-4155-ABB1-A441E789E632}" type="slidenum">
              <a:rPr lang="en-US" smtClean="0"/>
              <a:t>‹#›</a:t>
            </a:fld>
            <a:endParaRPr lang="en-US"/>
          </a:p>
        </p:txBody>
      </p:sp>
    </p:spTree>
    <p:extLst>
      <p:ext uri="{BB962C8B-B14F-4D97-AF65-F5344CB8AC3E}">
        <p14:creationId xmlns:p14="http://schemas.microsoft.com/office/powerpoint/2010/main" val="4260016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BE0EAE5-DABB-414C-B56D-76D43F4158BD}"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931CF-D68D-4155-ABB1-A441E789E632}" type="slidenum">
              <a:rPr lang="en-US" smtClean="0"/>
              <a:t>‹#›</a:t>
            </a:fld>
            <a:endParaRPr lang="en-US"/>
          </a:p>
        </p:txBody>
      </p:sp>
    </p:spTree>
    <p:extLst>
      <p:ext uri="{BB962C8B-B14F-4D97-AF65-F5344CB8AC3E}">
        <p14:creationId xmlns:p14="http://schemas.microsoft.com/office/powerpoint/2010/main" val="3718229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0EAE5-DABB-414C-B56D-76D43F4158BD}"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931CF-D68D-4155-ABB1-A441E789E632}" type="slidenum">
              <a:rPr lang="en-US" smtClean="0"/>
              <a:t>‹#›</a:t>
            </a:fld>
            <a:endParaRPr lang="en-US"/>
          </a:p>
        </p:txBody>
      </p:sp>
    </p:spTree>
    <p:extLst>
      <p:ext uri="{BB962C8B-B14F-4D97-AF65-F5344CB8AC3E}">
        <p14:creationId xmlns:p14="http://schemas.microsoft.com/office/powerpoint/2010/main" val="1105878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E0EAE5-DABB-414C-B56D-76D43F4158BD}"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E931CF-D68D-4155-ABB1-A441E789E632}" type="slidenum">
              <a:rPr lang="en-US" smtClean="0"/>
              <a:t>‹#›</a:t>
            </a:fld>
            <a:endParaRPr lang="en-US"/>
          </a:p>
        </p:txBody>
      </p:sp>
    </p:spTree>
    <p:extLst>
      <p:ext uri="{BB962C8B-B14F-4D97-AF65-F5344CB8AC3E}">
        <p14:creationId xmlns:p14="http://schemas.microsoft.com/office/powerpoint/2010/main" val="398557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E0EAE5-DABB-414C-B56D-76D43F4158BD}" type="datetimeFigureOut">
              <a:rPr lang="en-US" smtClean="0"/>
              <a:t>11/27/2023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E931CF-D68D-4155-ABB1-A441E789E632}" type="slidenum">
              <a:rPr lang="en-US" smtClean="0"/>
              <a:t>‹#›</a:t>
            </a:fld>
            <a:endParaRPr lang="en-US"/>
          </a:p>
        </p:txBody>
      </p:sp>
    </p:spTree>
    <p:extLst>
      <p:ext uri="{BB962C8B-B14F-4D97-AF65-F5344CB8AC3E}">
        <p14:creationId xmlns:p14="http://schemas.microsoft.com/office/powerpoint/2010/main" val="3099862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BE0EAE5-DABB-414C-B56D-76D43F4158BD}" type="datetimeFigureOut">
              <a:rPr lang="en-US" smtClean="0"/>
              <a:t>11/27/2023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5E931CF-D68D-4155-ABB1-A441E789E632}" type="slidenum">
              <a:rPr lang="en-US" smtClean="0"/>
              <a:t>‹#›</a:t>
            </a:fld>
            <a:endParaRPr lang="en-US"/>
          </a:p>
        </p:txBody>
      </p:sp>
    </p:spTree>
    <p:extLst>
      <p:ext uri="{BB962C8B-B14F-4D97-AF65-F5344CB8AC3E}">
        <p14:creationId xmlns:p14="http://schemas.microsoft.com/office/powerpoint/2010/main" val="177816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BE0EAE5-DABB-414C-B56D-76D43F4158BD}" type="datetimeFigureOut">
              <a:rPr lang="en-US" smtClean="0"/>
              <a:t>11/27/2023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5E931CF-D68D-4155-ABB1-A441E789E632}" type="slidenum">
              <a:rPr lang="en-US" smtClean="0"/>
              <a:t>‹#›</a:t>
            </a:fld>
            <a:endParaRPr lang="en-US"/>
          </a:p>
        </p:txBody>
      </p:sp>
    </p:spTree>
    <p:extLst>
      <p:ext uri="{BB962C8B-B14F-4D97-AF65-F5344CB8AC3E}">
        <p14:creationId xmlns:p14="http://schemas.microsoft.com/office/powerpoint/2010/main" val="4097320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BE0EAE5-DABB-414C-B56D-76D43F4158BD}" type="datetimeFigureOut">
              <a:rPr lang="en-US" smtClean="0"/>
              <a:t>11/27/2023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5E931CF-D68D-4155-ABB1-A441E789E632}" type="slidenum">
              <a:rPr lang="en-US" smtClean="0"/>
              <a:t>‹#›</a:t>
            </a:fld>
            <a:endParaRPr lang="en-US"/>
          </a:p>
        </p:txBody>
      </p:sp>
    </p:spTree>
    <p:extLst>
      <p:ext uri="{BB962C8B-B14F-4D97-AF65-F5344CB8AC3E}">
        <p14:creationId xmlns:p14="http://schemas.microsoft.com/office/powerpoint/2010/main" val="357682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E0EAE5-DABB-414C-B56D-76D43F4158BD}"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E931CF-D68D-4155-ABB1-A441E789E632}" type="slidenum">
              <a:rPr lang="en-US" smtClean="0"/>
              <a:t>‹#›</a:t>
            </a:fld>
            <a:endParaRPr lang="en-US"/>
          </a:p>
        </p:txBody>
      </p:sp>
    </p:spTree>
    <p:extLst>
      <p:ext uri="{BB962C8B-B14F-4D97-AF65-F5344CB8AC3E}">
        <p14:creationId xmlns:p14="http://schemas.microsoft.com/office/powerpoint/2010/main" val="1350289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BE0EAE5-DABB-414C-B56D-76D43F4158BD}" type="datetimeFigureOut">
              <a:rPr lang="en-US" smtClean="0"/>
              <a:t>11/27/2023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5E931CF-D68D-4155-ABB1-A441E789E632}" type="slidenum">
              <a:rPr lang="en-US" smtClean="0"/>
              <a:t>‹#›</a:t>
            </a:fld>
            <a:endParaRPr lang="en-US"/>
          </a:p>
        </p:txBody>
      </p:sp>
    </p:spTree>
    <p:extLst>
      <p:ext uri="{BB962C8B-B14F-4D97-AF65-F5344CB8AC3E}">
        <p14:creationId xmlns:p14="http://schemas.microsoft.com/office/powerpoint/2010/main" val="16010839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41E369FD-D91D-2C45-9115-DECDFF3166C4}"/>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17273" b="21419"/>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DF3DFB9-418A-24D0-08F7-DBDFE970B1D2}"/>
              </a:ext>
            </a:extLst>
          </p:cNvPr>
          <p:cNvSpPr>
            <a:spLocks noGrp="1"/>
          </p:cNvSpPr>
          <p:nvPr>
            <p:ph type="ctrTitle"/>
          </p:nvPr>
        </p:nvSpPr>
        <p:spPr>
          <a:xfrm>
            <a:off x="1683171" y="1447799"/>
            <a:ext cx="8825658" cy="3329581"/>
          </a:xfrm>
        </p:spPr>
        <p:txBody>
          <a:bodyPr>
            <a:normAutofit/>
          </a:bodyPr>
          <a:lstStyle/>
          <a:p>
            <a:pPr algn="ctr">
              <a:lnSpc>
                <a:spcPct val="90000"/>
              </a:lnSpc>
            </a:pPr>
            <a:r>
              <a:rPr lang="en-US" b="0" i="0" dirty="0">
                <a:solidFill>
                  <a:schemeClr val="tx1"/>
                </a:solidFill>
                <a:effectLst/>
                <a:latin typeface="Söhne"/>
              </a:rPr>
              <a:t>Pitcher X Analysis: Optimizing Whiff Probability</a:t>
            </a:r>
            <a:endParaRPr lang="en-US" dirty="0">
              <a:solidFill>
                <a:schemeClr val="tx1"/>
              </a:solidFill>
            </a:endParaRPr>
          </a:p>
        </p:txBody>
      </p:sp>
      <p:sp>
        <p:nvSpPr>
          <p:cNvPr id="3" name="Subtitle 2">
            <a:extLst>
              <a:ext uri="{FF2B5EF4-FFF2-40B4-BE49-F238E27FC236}">
                <a16:creationId xmlns:a16="http://schemas.microsoft.com/office/drawing/2014/main" id="{D341577A-A024-6B23-5313-E9655112AFB4}"/>
              </a:ext>
            </a:extLst>
          </p:cNvPr>
          <p:cNvSpPr>
            <a:spLocks noGrp="1"/>
          </p:cNvSpPr>
          <p:nvPr>
            <p:ph type="subTitle" idx="1"/>
          </p:nvPr>
        </p:nvSpPr>
        <p:spPr>
          <a:xfrm>
            <a:off x="1683171" y="4771745"/>
            <a:ext cx="8825658" cy="861420"/>
          </a:xfrm>
        </p:spPr>
        <p:txBody>
          <a:bodyPr>
            <a:normAutofit/>
          </a:bodyPr>
          <a:lstStyle/>
          <a:p>
            <a:pPr algn="ctr"/>
            <a:r>
              <a:rPr lang="en-US" b="0" i="0" dirty="0">
                <a:solidFill>
                  <a:schemeClr val="tx1"/>
                </a:solidFill>
                <a:effectLst/>
                <a:latin typeface="Söhne"/>
              </a:rPr>
              <a:t>Data BASED Strategies for WHIFF Maximization</a:t>
            </a:r>
          </a:p>
          <a:p>
            <a:pPr algn="ctr"/>
            <a:r>
              <a:rPr lang="en-US" dirty="0">
                <a:solidFill>
                  <a:schemeClr val="tx1"/>
                </a:solidFill>
                <a:latin typeface="Söhne"/>
              </a:rPr>
              <a:t>MICHAEL LEWIS-WEDDERBURN</a:t>
            </a:r>
            <a:endParaRPr lang="en-US" b="0" i="0" dirty="0">
              <a:solidFill>
                <a:schemeClr val="tx1"/>
              </a:solidFill>
              <a:effectLst/>
              <a:latin typeface="Söhne"/>
            </a:endParaRPr>
          </a:p>
          <a:p>
            <a:endParaRPr lang="en-US" dirty="0">
              <a:solidFill>
                <a:schemeClr val="tx1"/>
              </a:solidFill>
            </a:endParaRPr>
          </a:p>
        </p:txBody>
      </p:sp>
    </p:spTree>
    <p:extLst>
      <p:ext uri="{BB962C8B-B14F-4D97-AF65-F5344CB8AC3E}">
        <p14:creationId xmlns:p14="http://schemas.microsoft.com/office/powerpoint/2010/main" val="390904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a:extLst>
              <a:ext uri="{FF2B5EF4-FFF2-40B4-BE49-F238E27FC236}">
                <a16:creationId xmlns:a16="http://schemas.microsoft.com/office/drawing/2014/main" id="{CCC964BD-959F-97C2-1807-E7DAAF6144FA}"/>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17273" b="21419"/>
          <a:stretch/>
        </p:blipFill>
        <p:spPr bwMode="auto">
          <a:xfrm>
            <a:off x="20" y="-1"/>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BC4478E-87F5-AC1D-9344-551DC55F9BEB}"/>
              </a:ext>
            </a:extLst>
          </p:cNvPr>
          <p:cNvSpPr>
            <a:spLocks noGrp="1"/>
          </p:cNvSpPr>
          <p:nvPr>
            <p:ph type="title"/>
          </p:nvPr>
        </p:nvSpPr>
        <p:spPr>
          <a:xfrm>
            <a:off x="646111" y="452718"/>
            <a:ext cx="9404723" cy="1400530"/>
          </a:xfrm>
        </p:spPr>
        <p:txBody>
          <a:bodyPr>
            <a:normAutofit/>
          </a:bodyPr>
          <a:lstStyle/>
          <a:p>
            <a:r>
              <a:rPr lang="en-US" b="1" i="0" dirty="0">
                <a:effectLst/>
                <a:latin typeface="Söhne"/>
              </a:rPr>
              <a:t>Location Improvement: Exploiting Hitter Weaknesses</a:t>
            </a:r>
            <a:endParaRPr lang="en-US" dirty="0"/>
          </a:p>
        </p:txBody>
      </p:sp>
      <p:sp>
        <p:nvSpPr>
          <p:cNvPr id="3" name="Content Placeholder 2">
            <a:extLst>
              <a:ext uri="{FF2B5EF4-FFF2-40B4-BE49-F238E27FC236}">
                <a16:creationId xmlns:a16="http://schemas.microsoft.com/office/drawing/2014/main" id="{C09ABA37-5161-1D0C-A363-DF51FC15FDCE}"/>
              </a:ext>
            </a:extLst>
          </p:cNvPr>
          <p:cNvSpPr>
            <a:spLocks noGrp="1"/>
          </p:cNvSpPr>
          <p:nvPr>
            <p:ph idx="1"/>
          </p:nvPr>
        </p:nvSpPr>
        <p:spPr>
          <a:xfrm>
            <a:off x="1103312" y="2052918"/>
            <a:ext cx="8946541" cy="4195481"/>
          </a:xfrm>
        </p:spPr>
        <p:txBody>
          <a:bodyPr>
            <a:normAutofit/>
          </a:bodyPr>
          <a:lstStyle/>
          <a:p>
            <a:pPr marL="0" indent="0">
              <a:buNone/>
            </a:pPr>
            <a:r>
              <a:rPr lang="en-US" dirty="0">
                <a:latin typeface="Söhne"/>
              </a:rPr>
              <a:t>1. (Lack of) Height Is Key</a:t>
            </a:r>
          </a:p>
          <a:p>
            <a:r>
              <a:rPr lang="en-US" b="0" i="0" dirty="0">
                <a:effectLst/>
                <a:latin typeface="Söhne"/>
              </a:rPr>
              <a:t>Location has the potential to </a:t>
            </a:r>
            <a:r>
              <a:rPr lang="en-US" dirty="0">
                <a:latin typeface="Söhne"/>
              </a:rPr>
              <a:t>affect whiff probability more than any other aspect. </a:t>
            </a:r>
            <a:r>
              <a:rPr lang="en-US" b="0" i="0" dirty="0">
                <a:effectLst/>
                <a:latin typeface="Söhne"/>
              </a:rPr>
              <a:t>If Pitcher X focuses more keeping his pitches low, especially by inducing more swings from it, then the probability of whiffing can be maximized.</a:t>
            </a:r>
          </a:p>
          <a:p>
            <a:pPr marL="0" indent="0">
              <a:buNone/>
            </a:pPr>
            <a:r>
              <a:rPr lang="en-US" dirty="0">
                <a:latin typeface="Söhne"/>
              </a:rPr>
              <a:t>2</a:t>
            </a:r>
            <a:r>
              <a:rPr lang="en-US" b="0" i="0" dirty="0">
                <a:effectLst/>
                <a:latin typeface="Söhne"/>
              </a:rPr>
              <a:t>. Exploit Favorab</a:t>
            </a:r>
            <a:r>
              <a:rPr lang="en-US" dirty="0">
                <a:latin typeface="Söhne"/>
              </a:rPr>
              <a:t>le Zones </a:t>
            </a:r>
          </a:p>
          <a:p>
            <a:r>
              <a:rPr lang="en-US" b="0" i="0" dirty="0">
                <a:effectLst/>
                <a:latin typeface="Söhne"/>
              </a:rPr>
              <a:t>Mixing location</a:t>
            </a:r>
            <a:r>
              <a:rPr lang="en-US" dirty="0">
                <a:latin typeface="Söhne"/>
              </a:rPr>
              <a:t> metrics with other metrics such as vertical breaking (due to high correlation between each other), can be the key to finding favorable zones for Pitcher X. It can also be used to exploit cold zones for batters as well.</a:t>
            </a:r>
            <a:endParaRPr lang="en-US" b="0" i="0" dirty="0">
              <a:effectLst/>
              <a:latin typeface="Söhne"/>
            </a:endParaRPr>
          </a:p>
        </p:txBody>
      </p:sp>
    </p:spTree>
    <p:extLst>
      <p:ext uri="{BB962C8B-B14F-4D97-AF65-F5344CB8AC3E}">
        <p14:creationId xmlns:p14="http://schemas.microsoft.com/office/powerpoint/2010/main" val="2161008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a:extLst>
              <a:ext uri="{FF2B5EF4-FFF2-40B4-BE49-F238E27FC236}">
                <a16:creationId xmlns:a16="http://schemas.microsoft.com/office/drawing/2014/main" id="{8BECBBEF-838C-FEE5-4740-9FDA98EAA9EA}"/>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17273" b="21419"/>
          <a:stretch/>
        </p:blipFill>
        <p:spPr bwMode="auto">
          <a:xfrm>
            <a:off x="20" y="-1"/>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79BE547-E4B7-A0EA-0655-978C2135D950}"/>
              </a:ext>
            </a:extLst>
          </p:cNvPr>
          <p:cNvSpPr>
            <a:spLocks noGrp="1"/>
          </p:cNvSpPr>
          <p:nvPr>
            <p:ph type="title"/>
          </p:nvPr>
        </p:nvSpPr>
        <p:spPr>
          <a:xfrm>
            <a:off x="646111" y="452718"/>
            <a:ext cx="9404723" cy="1400530"/>
          </a:xfrm>
        </p:spPr>
        <p:txBody>
          <a:bodyPr>
            <a:normAutofit/>
          </a:bodyPr>
          <a:lstStyle/>
          <a:p>
            <a:r>
              <a:rPr lang="en-US" b="1" i="0" dirty="0">
                <a:effectLst/>
                <a:latin typeface="Söhne"/>
              </a:rPr>
              <a:t>Release Point Analysis &amp; Findings</a:t>
            </a:r>
            <a:endParaRPr lang="en-US" dirty="0"/>
          </a:p>
        </p:txBody>
      </p:sp>
      <p:sp>
        <p:nvSpPr>
          <p:cNvPr id="3" name="Content Placeholder 2">
            <a:extLst>
              <a:ext uri="{FF2B5EF4-FFF2-40B4-BE49-F238E27FC236}">
                <a16:creationId xmlns:a16="http://schemas.microsoft.com/office/drawing/2014/main" id="{946A5914-383D-BA6F-0E3E-07D3D028DBA9}"/>
              </a:ext>
            </a:extLst>
          </p:cNvPr>
          <p:cNvSpPr>
            <a:spLocks noGrp="1"/>
          </p:cNvSpPr>
          <p:nvPr>
            <p:ph idx="1"/>
          </p:nvPr>
        </p:nvSpPr>
        <p:spPr>
          <a:xfrm>
            <a:off x="1103312" y="2052918"/>
            <a:ext cx="8946541" cy="4195481"/>
          </a:xfrm>
        </p:spPr>
        <p:txBody>
          <a:bodyPr>
            <a:normAutofit lnSpcReduction="10000"/>
          </a:bodyPr>
          <a:lstStyle/>
          <a:p>
            <a:pPr marL="0" indent="0">
              <a:buNone/>
            </a:pPr>
            <a:r>
              <a:rPr lang="en-US" u="sng" dirty="0">
                <a:latin typeface="Söhne"/>
              </a:rPr>
              <a:t>Whiff Probability Correlation to Release Point Metrics</a:t>
            </a:r>
            <a:endParaRPr lang="en-US" b="0" i="0" u="sng" dirty="0">
              <a:effectLst/>
              <a:latin typeface="Söhne"/>
            </a:endParaRPr>
          </a:p>
          <a:p>
            <a:r>
              <a:rPr lang="en-US" b="0" i="0" dirty="0">
                <a:effectLst/>
                <a:latin typeface="Söhne"/>
              </a:rPr>
              <a:t>Release Height: -0.273 (-0.206 Given a Swing Occurred)</a:t>
            </a:r>
          </a:p>
          <a:p>
            <a:pPr lvl="1"/>
            <a:r>
              <a:rPr lang="en-US" b="0" i="0" dirty="0">
                <a:effectLst/>
                <a:latin typeface="Söhne"/>
              </a:rPr>
              <a:t>Although not the most important metric overall, the height of the release point plays an influence on other pitching aspects previously discussed. There is some correlation to whiff probability as well, so the inverse relationship indicates that lower release points should be something Pitcher X readjusts.</a:t>
            </a:r>
          </a:p>
          <a:p>
            <a:r>
              <a:rPr lang="en-US" dirty="0">
                <a:latin typeface="Söhne"/>
              </a:rPr>
              <a:t>Release Side: 0.199 (0.059 Given a Swing Occurred)</a:t>
            </a:r>
          </a:p>
          <a:p>
            <a:pPr lvl="1"/>
            <a:r>
              <a:rPr lang="en-US" b="0" i="0" dirty="0">
                <a:effectLst/>
                <a:latin typeface="Söhne"/>
              </a:rPr>
              <a:t>There is a somewhat positive correlation when taking the release point side distanc</a:t>
            </a:r>
            <a:r>
              <a:rPr lang="en-US" dirty="0">
                <a:latin typeface="Söhne"/>
              </a:rPr>
              <a:t>e in consideration (indicating that some release points that are off the center of the mound could increase whiff probability), but it is not significant enough to completely readjust Pitcher X’s pitching form. Moreover, inducing a swing from pitches also lowers this metric’s correlation, so Pitcher X does not need to focus on pitch release side distance in comparison.</a:t>
            </a:r>
            <a:endParaRPr lang="en-US" b="0" i="0" dirty="0">
              <a:effectLst/>
              <a:latin typeface="Söhne"/>
            </a:endParaRPr>
          </a:p>
          <a:p>
            <a:pPr marL="457200" indent="-457200">
              <a:buFont typeface="+mj-lt"/>
              <a:buAutoNum type="arabicPeriod"/>
            </a:pPr>
            <a:endParaRPr lang="en-US" dirty="0">
              <a:latin typeface="Söhne"/>
            </a:endParaRPr>
          </a:p>
          <a:p>
            <a:pPr marL="0" indent="0">
              <a:buNone/>
            </a:pPr>
            <a:endParaRPr lang="en-US" dirty="0"/>
          </a:p>
        </p:txBody>
      </p:sp>
    </p:spTree>
    <p:extLst>
      <p:ext uri="{BB962C8B-B14F-4D97-AF65-F5344CB8AC3E}">
        <p14:creationId xmlns:p14="http://schemas.microsoft.com/office/powerpoint/2010/main" val="866492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a:extLst>
              <a:ext uri="{FF2B5EF4-FFF2-40B4-BE49-F238E27FC236}">
                <a16:creationId xmlns:a16="http://schemas.microsoft.com/office/drawing/2014/main" id="{8BECBBEF-838C-FEE5-4740-9FDA98EAA9EA}"/>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17273" b="21419"/>
          <a:stretch/>
        </p:blipFill>
        <p:spPr bwMode="auto">
          <a:xfrm>
            <a:off x="20" y="-1"/>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79BE547-E4B7-A0EA-0655-978C2135D950}"/>
              </a:ext>
            </a:extLst>
          </p:cNvPr>
          <p:cNvSpPr>
            <a:spLocks noGrp="1"/>
          </p:cNvSpPr>
          <p:nvPr>
            <p:ph type="title"/>
          </p:nvPr>
        </p:nvSpPr>
        <p:spPr>
          <a:xfrm>
            <a:off x="646111" y="452718"/>
            <a:ext cx="9404723" cy="1400530"/>
          </a:xfrm>
        </p:spPr>
        <p:txBody>
          <a:bodyPr>
            <a:normAutofit/>
          </a:bodyPr>
          <a:lstStyle/>
          <a:p>
            <a:r>
              <a:rPr lang="en-US" b="1" i="0" dirty="0">
                <a:effectLst/>
                <a:latin typeface="Söhne"/>
              </a:rPr>
              <a:t>Release Point Analysis &amp; Findings (Con.)</a:t>
            </a:r>
            <a:endParaRPr lang="en-US" dirty="0"/>
          </a:p>
        </p:txBody>
      </p:sp>
      <p:sp>
        <p:nvSpPr>
          <p:cNvPr id="5" name="Content Placeholder 2">
            <a:extLst>
              <a:ext uri="{FF2B5EF4-FFF2-40B4-BE49-F238E27FC236}">
                <a16:creationId xmlns:a16="http://schemas.microsoft.com/office/drawing/2014/main" id="{0F37E6BB-066D-29D7-024B-2EA56B227FE4}"/>
              </a:ext>
            </a:extLst>
          </p:cNvPr>
          <p:cNvSpPr txBox="1">
            <a:spLocks/>
          </p:cNvSpPr>
          <p:nvPr/>
        </p:nvSpPr>
        <p:spPr>
          <a:xfrm>
            <a:off x="4944507" y="1364468"/>
            <a:ext cx="6859566" cy="50408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latin typeface="Söhne"/>
              </a:rPr>
              <a:t>Overall Release Point vs. Whiff Probability Graph Findings</a:t>
            </a:r>
          </a:p>
          <a:p>
            <a:pPr lvl="1"/>
            <a:r>
              <a:rPr lang="en-US" sz="2000" dirty="0">
                <a:latin typeface="Söhne"/>
              </a:rPr>
              <a:t>Trend on Release Height: Pitcher X should keep the release height around 6-6.25 ft. for whiff probability maximization. There is a slight downward trend beyond 6.25 ft. and a greater downward trend beyond 6.5 ft.</a:t>
            </a:r>
          </a:p>
          <a:p>
            <a:pPr lvl="1"/>
            <a:r>
              <a:rPr lang="en-US" sz="2000" dirty="0">
                <a:latin typeface="Söhne"/>
              </a:rPr>
              <a:t>Trend on Release Side: Pitcher X should focus on releasing the ball closer to third base rather than straight towards the batter’s box. There is an upward trend as the side release gets closer to 2.375 ft. approximately. </a:t>
            </a:r>
          </a:p>
          <a:p>
            <a:pPr lvl="1"/>
            <a:r>
              <a:rPr lang="en-US" sz="2000" dirty="0">
                <a:latin typeface="Söhne"/>
              </a:rPr>
              <a:t>Consistently finding those points around those ranges is essential.</a:t>
            </a:r>
          </a:p>
          <a:p>
            <a:pPr lvl="1"/>
            <a:endParaRPr lang="en-US" dirty="0">
              <a:latin typeface="Sohne"/>
            </a:endParaRPr>
          </a:p>
        </p:txBody>
      </p:sp>
      <p:pic>
        <p:nvPicPr>
          <p:cNvPr id="6" name="Picture 5">
            <a:extLst>
              <a:ext uri="{FF2B5EF4-FFF2-40B4-BE49-F238E27FC236}">
                <a16:creationId xmlns:a16="http://schemas.microsoft.com/office/drawing/2014/main" id="{A7C4C288-671D-395F-6716-818229D36700}"/>
              </a:ext>
            </a:extLst>
          </p:cNvPr>
          <p:cNvPicPr>
            <a:picLocks noChangeAspect="1"/>
          </p:cNvPicPr>
          <p:nvPr/>
        </p:nvPicPr>
        <p:blipFill>
          <a:blip r:embed="rId3"/>
          <a:stretch>
            <a:fillRect/>
          </a:stretch>
        </p:blipFill>
        <p:spPr>
          <a:xfrm>
            <a:off x="819669" y="1246805"/>
            <a:ext cx="3951280" cy="2438504"/>
          </a:xfrm>
          <a:prstGeom prst="rect">
            <a:avLst/>
          </a:prstGeom>
        </p:spPr>
      </p:pic>
      <p:sp>
        <p:nvSpPr>
          <p:cNvPr id="10" name="Content Placeholder 9">
            <a:extLst>
              <a:ext uri="{FF2B5EF4-FFF2-40B4-BE49-F238E27FC236}">
                <a16:creationId xmlns:a16="http://schemas.microsoft.com/office/drawing/2014/main" id="{B6B2F971-95B9-5F80-159C-B1E7152197FA}"/>
              </a:ext>
            </a:extLst>
          </p:cNvPr>
          <p:cNvSpPr>
            <a:spLocks noGrp="1"/>
          </p:cNvSpPr>
          <p:nvPr>
            <p:ph idx="1"/>
          </p:nvPr>
        </p:nvSpPr>
        <p:spPr>
          <a:xfrm flipH="1">
            <a:off x="13172583" y="1152983"/>
            <a:ext cx="45719" cy="127953"/>
          </a:xfrm>
        </p:spPr>
        <p:txBody>
          <a:bodyPr>
            <a:normAutofit fontScale="25000" lnSpcReduction="20000"/>
          </a:bodyPr>
          <a:lstStyle/>
          <a:p>
            <a:endParaRPr lang="en-US" dirty="0"/>
          </a:p>
        </p:txBody>
      </p:sp>
      <p:pic>
        <p:nvPicPr>
          <p:cNvPr id="11" name="Picture 10">
            <a:extLst>
              <a:ext uri="{FF2B5EF4-FFF2-40B4-BE49-F238E27FC236}">
                <a16:creationId xmlns:a16="http://schemas.microsoft.com/office/drawing/2014/main" id="{682388FB-020D-416E-851B-33416A4A61DB}"/>
              </a:ext>
            </a:extLst>
          </p:cNvPr>
          <p:cNvPicPr>
            <a:picLocks noChangeAspect="1"/>
          </p:cNvPicPr>
          <p:nvPr/>
        </p:nvPicPr>
        <p:blipFill>
          <a:blip r:embed="rId4"/>
          <a:stretch>
            <a:fillRect/>
          </a:stretch>
        </p:blipFill>
        <p:spPr>
          <a:xfrm>
            <a:off x="819669" y="4052402"/>
            <a:ext cx="3951280" cy="2438504"/>
          </a:xfrm>
          <a:prstGeom prst="rect">
            <a:avLst/>
          </a:prstGeom>
        </p:spPr>
      </p:pic>
    </p:spTree>
    <p:extLst>
      <p:ext uri="{BB962C8B-B14F-4D97-AF65-F5344CB8AC3E}">
        <p14:creationId xmlns:p14="http://schemas.microsoft.com/office/powerpoint/2010/main" val="1510935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7" name="Rectangle 10246">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a:extLst>
              <a:ext uri="{FF2B5EF4-FFF2-40B4-BE49-F238E27FC236}">
                <a16:creationId xmlns:a16="http://schemas.microsoft.com/office/drawing/2014/main" id="{1EB9DBE4-4E64-7C95-4216-D9C862BCBC32}"/>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17273" b="21419"/>
          <a:stretch/>
        </p:blipFill>
        <p:spPr bwMode="auto">
          <a:xfrm>
            <a:off x="20" y="-1"/>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1A2C2C5-D1A1-1C14-41AE-87AFB8B6C887}"/>
              </a:ext>
            </a:extLst>
          </p:cNvPr>
          <p:cNvSpPr>
            <a:spLocks noGrp="1"/>
          </p:cNvSpPr>
          <p:nvPr>
            <p:ph type="title"/>
          </p:nvPr>
        </p:nvSpPr>
        <p:spPr>
          <a:xfrm>
            <a:off x="646111" y="452718"/>
            <a:ext cx="9404723" cy="1400530"/>
          </a:xfrm>
        </p:spPr>
        <p:txBody>
          <a:bodyPr>
            <a:normAutofit/>
          </a:bodyPr>
          <a:lstStyle/>
          <a:p>
            <a:r>
              <a:rPr lang="en-US" b="1" i="0" dirty="0">
                <a:effectLst/>
                <a:latin typeface="Söhne"/>
              </a:rPr>
              <a:t>Release Point Improvement: Consistent Releases</a:t>
            </a:r>
            <a:endParaRPr lang="en-US" dirty="0"/>
          </a:p>
        </p:txBody>
      </p:sp>
      <p:sp>
        <p:nvSpPr>
          <p:cNvPr id="3" name="Content Placeholder 2">
            <a:extLst>
              <a:ext uri="{FF2B5EF4-FFF2-40B4-BE49-F238E27FC236}">
                <a16:creationId xmlns:a16="http://schemas.microsoft.com/office/drawing/2014/main" id="{2E2EB87B-E596-FDA6-CD14-5C79468E09D4}"/>
              </a:ext>
            </a:extLst>
          </p:cNvPr>
          <p:cNvSpPr>
            <a:spLocks noGrp="1"/>
          </p:cNvSpPr>
          <p:nvPr>
            <p:ph idx="1"/>
          </p:nvPr>
        </p:nvSpPr>
        <p:spPr>
          <a:xfrm>
            <a:off x="1103312" y="2052918"/>
            <a:ext cx="8946541" cy="4195481"/>
          </a:xfrm>
        </p:spPr>
        <p:txBody>
          <a:bodyPr>
            <a:normAutofit/>
          </a:bodyPr>
          <a:lstStyle/>
          <a:p>
            <a:pPr marL="0" indent="0">
              <a:buNone/>
            </a:pPr>
            <a:r>
              <a:rPr lang="en-US" sz="2800" dirty="0">
                <a:latin typeface="Söhne"/>
              </a:rPr>
              <a:t>1</a:t>
            </a:r>
            <a:r>
              <a:rPr lang="en-US" sz="2800" b="0" i="0" dirty="0">
                <a:effectLst/>
                <a:latin typeface="Söhne"/>
              </a:rPr>
              <a:t>. Balance Consistent Height &amp; Side Releases</a:t>
            </a:r>
          </a:p>
          <a:p>
            <a:r>
              <a:rPr lang="en-US" sz="2800" b="0" i="0" dirty="0">
                <a:effectLst/>
                <a:latin typeface="Söhne"/>
              </a:rPr>
              <a:t>Pitcher X’s most consistent release points are the key to optimizing whiff probability. Knowing when to release it and far to release it can create more favorable options for all pitch types (as there are similar correlations for most pitch types).</a:t>
            </a:r>
          </a:p>
          <a:p>
            <a:pPr marL="0" indent="0">
              <a:buNone/>
            </a:pPr>
            <a:endParaRPr lang="en-US" b="0" i="0" dirty="0">
              <a:effectLst/>
              <a:latin typeface="Söhne"/>
            </a:endParaRPr>
          </a:p>
        </p:txBody>
      </p:sp>
    </p:spTree>
    <p:extLst>
      <p:ext uri="{BB962C8B-B14F-4D97-AF65-F5344CB8AC3E}">
        <p14:creationId xmlns:p14="http://schemas.microsoft.com/office/powerpoint/2010/main" val="4212884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D9B7708-4642-19B7-32B7-8FC42347A1AD}"/>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17273" b="21419"/>
          <a:stretch/>
        </p:blipFill>
        <p:spPr bwMode="auto">
          <a:xfrm>
            <a:off x="20" y="-1"/>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33511BD-67F6-64C4-29DB-170540DDCE40}"/>
              </a:ext>
            </a:extLst>
          </p:cNvPr>
          <p:cNvSpPr>
            <a:spLocks noGrp="1"/>
          </p:cNvSpPr>
          <p:nvPr>
            <p:ph type="title"/>
          </p:nvPr>
        </p:nvSpPr>
        <p:spPr/>
        <p:txBody>
          <a:bodyPr>
            <a:normAutofit/>
          </a:bodyPr>
          <a:lstStyle/>
          <a:p>
            <a:r>
              <a:rPr lang="en-US" b="1" dirty="0">
                <a:latin typeface="Söhne"/>
              </a:rPr>
              <a:t>Overview</a:t>
            </a:r>
            <a:r>
              <a:rPr lang="en-US" b="1" i="0" dirty="0">
                <a:effectLst/>
                <a:latin typeface="Söhne"/>
              </a:rPr>
              <a:t> and Q&amp;A</a:t>
            </a:r>
            <a:endParaRPr lang="en-US" dirty="0"/>
          </a:p>
        </p:txBody>
      </p:sp>
      <p:sp>
        <p:nvSpPr>
          <p:cNvPr id="1044" name="Content Placeholder 2">
            <a:extLst>
              <a:ext uri="{FF2B5EF4-FFF2-40B4-BE49-F238E27FC236}">
                <a16:creationId xmlns:a16="http://schemas.microsoft.com/office/drawing/2014/main" id="{DCC97C7B-817E-A744-2837-825BBD6936E3}"/>
              </a:ext>
            </a:extLst>
          </p:cNvPr>
          <p:cNvSpPr>
            <a:spLocks noGrp="1"/>
          </p:cNvSpPr>
          <p:nvPr>
            <p:ph idx="1"/>
          </p:nvPr>
        </p:nvSpPr>
        <p:spPr/>
        <p:txBody>
          <a:bodyPr>
            <a:normAutofit/>
          </a:bodyPr>
          <a:lstStyle/>
          <a:p>
            <a:pPr marL="0" indent="0" algn="ctr">
              <a:buNone/>
            </a:pPr>
            <a:r>
              <a:rPr lang="en-US" u="sng" dirty="0">
                <a:latin typeface="Söhne"/>
              </a:rPr>
              <a:t>Suggestions</a:t>
            </a:r>
            <a:r>
              <a:rPr lang="en-US" b="0" i="0" u="sng" dirty="0">
                <a:effectLst/>
                <a:latin typeface="Söhne"/>
              </a:rPr>
              <a:t> </a:t>
            </a:r>
            <a:r>
              <a:rPr lang="en-US" u="sng" dirty="0">
                <a:latin typeface="Söhne"/>
              </a:rPr>
              <a:t>F</a:t>
            </a:r>
            <a:r>
              <a:rPr lang="en-US" b="0" i="0" u="sng" dirty="0">
                <a:effectLst/>
                <a:latin typeface="Söhne"/>
              </a:rPr>
              <a:t>or </a:t>
            </a:r>
            <a:r>
              <a:rPr lang="en-US" u="sng" dirty="0">
                <a:latin typeface="Söhne"/>
              </a:rPr>
              <a:t>M</a:t>
            </a:r>
            <a:r>
              <a:rPr lang="en-US" b="0" i="0" u="sng" dirty="0">
                <a:effectLst/>
                <a:latin typeface="Söhne"/>
              </a:rPr>
              <a:t>aximizing Whiff </a:t>
            </a:r>
            <a:r>
              <a:rPr lang="en-US" u="sng" dirty="0">
                <a:latin typeface="Söhne"/>
              </a:rPr>
              <a:t>P</a:t>
            </a:r>
            <a:r>
              <a:rPr lang="en-US" b="0" i="0" u="sng" dirty="0">
                <a:effectLst/>
                <a:latin typeface="Söhne"/>
              </a:rPr>
              <a:t>robability</a:t>
            </a:r>
            <a:endParaRPr lang="en-US" u="sng" dirty="0">
              <a:latin typeface="Söhne"/>
            </a:endParaRPr>
          </a:p>
          <a:p>
            <a:pPr lvl="1">
              <a:buFont typeface="Arial" panose="020B0604020202020204" pitchFamily="34" charset="0"/>
              <a:buChar char="•"/>
            </a:pPr>
            <a:r>
              <a:rPr lang="en-US" dirty="0">
                <a:latin typeface="Söhne"/>
              </a:rPr>
              <a:t>Velocity: More Frequent Pitch Mixing</a:t>
            </a:r>
          </a:p>
          <a:p>
            <a:pPr lvl="1">
              <a:buFont typeface="Arial" panose="020B0604020202020204" pitchFamily="34" charset="0"/>
              <a:buChar char="•"/>
            </a:pPr>
            <a:r>
              <a:rPr lang="en-US" b="0" i="0" dirty="0">
                <a:effectLst/>
                <a:latin typeface="Söhne"/>
              </a:rPr>
              <a:t>Movement: Keep It Really Far, Really Close, and Let Gravity Take Over</a:t>
            </a:r>
          </a:p>
          <a:p>
            <a:pPr lvl="1">
              <a:buFont typeface="Arial" panose="020B0604020202020204" pitchFamily="34" charset="0"/>
              <a:buChar char="•"/>
            </a:pPr>
            <a:r>
              <a:rPr lang="en-US" dirty="0">
                <a:latin typeface="Söhne"/>
              </a:rPr>
              <a:t>Location: Find More Favorable Zones</a:t>
            </a:r>
          </a:p>
          <a:p>
            <a:pPr lvl="1">
              <a:buFont typeface="Arial" panose="020B0604020202020204" pitchFamily="34" charset="0"/>
              <a:buChar char="•"/>
            </a:pPr>
            <a:r>
              <a:rPr lang="en-US" b="0" i="0" dirty="0">
                <a:effectLst/>
                <a:latin typeface="Söhne"/>
              </a:rPr>
              <a:t>Release Point: Have More Consistent Release Points </a:t>
            </a:r>
          </a:p>
          <a:p>
            <a:pPr lvl="1">
              <a:buFont typeface="Arial" panose="020B0604020202020204" pitchFamily="34" charset="0"/>
              <a:buChar char="•"/>
            </a:pPr>
            <a:r>
              <a:rPr lang="en-US" dirty="0">
                <a:latin typeface="Söhne"/>
              </a:rPr>
              <a:t>Overall, different kind of metrics can be mixed and matched together to maximize whiff probability for a particular scenario, so Pitcher X doesn’t have to solely focus on just one aspect of his pitching performance.</a:t>
            </a:r>
            <a:endParaRPr lang="en-US" b="0" i="0" dirty="0">
              <a:effectLst/>
              <a:latin typeface="Söhne"/>
            </a:endParaRPr>
          </a:p>
          <a:p>
            <a:pPr marL="0" indent="0">
              <a:buNone/>
            </a:pPr>
            <a:endParaRPr lang="en-US" b="0" i="0" dirty="0">
              <a:effectLst/>
              <a:latin typeface="Söhne"/>
            </a:endParaRPr>
          </a:p>
        </p:txBody>
      </p:sp>
      <p:sp>
        <p:nvSpPr>
          <p:cNvPr id="4" name="Content Placeholder 3">
            <a:extLst>
              <a:ext uri="{FF2B5EF4-FFF2-40B4-BE49-F238E27FC236}">
                <a16:creationId xmlns:a16="http://schemas.microsoft.com/office/drawing/2014/main" id="{F5BBECED-4624-2379-BDCB-010A3EA21EEF}"/>
              </a:ext>
            </a:extLst>
          </p:cNvPr>
          <p:cNvSpPr>
            <a:spLocks noGrp="1"/>
          </p:cNvSpPr>
          <p:nvPr>
            <p:ph sz="half" idx="4294967295"/>
          </p:nvPr>
        </p:nvSpPr>
        <p:spPr>
          <a:xfrm>
            <a:off x="1180795" y="5719482"/>
            <a:ext cx="9404723" cy="833717"/>
          </a:xfrm>
        </p:spPr>
        <p:txBody>
          <a:bodyPr>
            <a:normAutofit/>
          </a:bodyPr>
          <a:lstStyle/>
          <a:p>
            <a:pPr marL="0" indent="0" algn="ctr">
              <a:buNone/>
            </a:pPr>
            <a:r>
              <a:rPr lang="en-US" b="0" i="0" dirty="0">
                <a:effectLst/>
                <a:latin typeface="Söhne"/>
              </a:rPr>
              <a:t>Q&amp;A: Questions, </a:t>
            </a:r>
            <a:r>
              <a:rPr lang="en-US" dirty="0">
                <a:latin typeface="Söhne"/>
              </a:rPr>
              <a:t>Comments, </a:t>
            </a:r>
            <a:r>
              <a:rPr lang="en-US" b="0" i="0" dirty="0">
                <a:effectLst/>
                <a:latin typeface="Söhne"/>
              </a:rPr>
              <a:t>Concerns, </a:t>
            </a:r>
            <a:r>
              <a:rPr lang="en-US" dirty="0">
                <a:latin typeface="Söhne"/>
              </a:rPr>
              <a:t>Ideas</a:t>
            </a:r>
            <a:endParaRPr lang="en-US" b="0" i="0" dirty="0">
              <a:effectLst/>
              <a:latin typeface="Söhne"/>
            </a:endParaRPr>
          </a:p>
          <a:p>
            <a:endParaRPr lang="en-US" dirty="0"/>
          </a:p>
        </p:txBody>
      </p:sp>
    </p:spTree>
    <p:extLst>
      <p:ext uri="{BB962C8B-B14F-4D97-AF65-F5344CB8AC3E}">
        <p14:creationId xmlns:p14="http://schemas.microsoft.com/office/powerpoint/2010/main" val="1190363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FC5AD2D4-E611-575A-5F90-16A40758245D}"/>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17273" b="21419"/>
          <a:stretch/>
        </p:blipFill>
        <p:spPr bwMode="auto">
          <a:xfrm>
            <a:off x="20" y="-1"/>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14BEFB5-02B5-FA9D-39DA-EC39AA57FCB8}"/>
              </a:ext>
            </a:extLst>
          </p:cNvPr>
          <p:cNvSpPr>
            <a:spLocks noGrp="1"/>
          </p:cNvSpPr>
          <p:nvPr>
            <p:ph type="title"/>
          </p:nvPr>
        </p:nvSpPr>
        <p:spPr>
          <a:xfrm>
            <a:off x="646111" y="452718"/>
            <a:ext cx="9404723" cy="1400530"/>
          </a:xfrm>
        </p:spPr>
        <p:txBody>
          <a:bodyPr>
            <a:normAutofit/>
          </a:bodyPr>
          <a:lstStyle/>
          <a:p>
            <a:r>
              <a:rPr lang="en-US" b="1" i="0" dirty="0">
                <a:effectLst/>
                <a:latin typeface="Söhne"/>
              </a:rPr>
              <a:t>Velocity </a:t>
            </a:r>
            <a:r>
              <a:rPr lang="en-US" b="1" dirty="0">
                <a:latin typeface="Söhne"/>
              </a:rPr>
              <a:t>Analysis</a:t>
            </a:r>
            <a:r>
              <a:rPr lang="en-US" b="1" i="0" dirty="0">
                <a:effectLst/>
                <a:latin typeface="Söhne"/>
              </a:rPr>
              <a:t> &amp; Findings</a:t>
            </a:r>
            <a:endParaRPr lang="en-US" dirty="0"/>
          </a:p>
        </p:txBody>
      </p:sp>
      <p:sp>
        <p:nvSpPr>
          <p:cNvPr id="3" name="Content Placeholder 2">
            <a:extLst>
              <a:ext uri="{FF2B5EF4-FFF2-40B4-BE49-F238E27FC236}">
                <a16:creationId xmlns:a16="http://schemas.microsoft.com/office/drawing/2014/main" id="{308C0D42-66CA-03F7-EC25-ECA155FE17A9}"/>
              </a:ext>
            </a:extLst>
          </p:cNvPr>
          <p:cNvSpPr>
            <a:spLocks noGrp="1"/>
          </p:cNvSpPr>
          <p:nvPr>
            <p:ph idx="1"/>
          </p:nvPr>
        </p:nvSpPr>
        <p:spPr>
          <a:xfrm>
            <a:off x="1103312" y="2052918"/>
            <a:ext cx="8946541" cy="4195481"/>
          </a:xfrm>
        </p:spPr>
        <p:txBody>
          <a:bodyPr>
            <a:normAutofit/>
          </a:bodyPr>
          <a:lstStyle/>
          <a:p>
            <a:pPr marL="0" indent="0">
              <a:buNone/>
            </a:pPr>
            <a:r>
              <a:rPr lang="en-US" u="sng" dirty="0">
                <a:latin typeface="Söhne"/>
              </a:rPr>
              <a:t>Overall Whiff Probability Correlation to Velocity Metrics</a:t>
            </a:r>
          </a:p>
          <a:p>
            <a:r>
              <a:rPr lang="en-US" dirty="0">
                <a:latin typeface="Söhne"/>
              </a:rPr>
              <a:t>Release Speed: -0.442 (-0.325 Given a Swing Occurred)</a:t>
            </a:r>
          </a:p>
          <a:p>
            <a:pPr lvl="1"/>
            <a:r>
              <a:rPr lang="en-US" dirty="0">
                <a:latin typeface="Söhne"/>
              </a:rPr>
              <a:t>Of all metrics, release speed has the most correlation to whiff probability more than any other one. However, there is an inverse correlation, so Pitcher X should consider throwing more off-speed pitches on the mound.</a:t>
            </a:r>
          </a:p>
          <a:p>
            <a:r>
              <a:rPr lang="en-US" b="0" i="0" dirty="0">
                <a:effectLst/>
                <a:latin typeface="Söhne"/>
              </a:rPr>
              <a:t>Spin Rate: </a:t>
            </a:r>
            <a:r>
              <a:rPr lang="en-US" dirty="0">
                <a:latin typeface="Söhne"/>
              </a:rPr>
              <a:t>0.03 (.116 Given a Swing Occurred) </a:t>
            </a:r>
          </a:p>
          <a:p>
            <a:pPr lvl="1"/>
            <a:r>
              <a:rPr lang="en-US" b="0" i="0" dirty="0">
                <a:effectLst/>
                <a:latin typeface="Söhne"/>
              </a:rPr>
              <a:t>The correlation between spin rate and whiff probability is very low, so there is very little need to consider any aspect of aspect of spin rate in Pitcher X’s improvement.</a:t>
            </a:r>
          </a:p>
          <a:p>
            <a:r>
              <a:rPr lang="en-US" b="0" i="0" dirty="0">
                <a:effectLst/>
                <a:latin typeface="Söhne"/>
              </a:rPr>
              <a:t>Spin Axis: -0.339 (-0.319 Given a Swing Occurred)</a:t>
            </a:r>
          </a:p>
          <a:p>
            <a:pPr lvl="1"/>
            <a:r>
              <a:rPr lang="en-US" dirty="0">
                <a:latin typeface="Söhne"/>
              </a:rPr>
              <a:t>Spin axis has one of the higher correlations to whiff probability, so Pitcher X should consider how the ball is spinning instead of how fast the ball is spinning.</a:t>
            </a:r>
            <a:endParaRPr lang="en-US" b="0" i="0" dirty="0">
              <a:effectLst/>
              <a:latin typeface="Söhne"/>
            </a:endParaRPr>
          </a:p>
          <a:p>
            <a:pPr marL="457200" indent="-457200">
              <a:buFont typeface="+mj-lt"/>
              <a:buAutoNum type="arabicPeriod"/>
            </a:pPr>
            <a:endParaRPr lang="en-US" b="0" i="0" dirty="0">
              <a:effectLst/>
              <a:latin typeface="Söhne"/>
            </a:endParaRPr>
          </a:p>
        </p:txBody>
      </p:sp>
    </p:spTree>
    <p:extLst>
      <p:ext uri="{BB962C8B-B14F-4D97-AF65-F5344CB8AC3E}">
        <p14:creationId xmlns:p14="http://schemas.microsoft.com/office/powerpoint/2010/main" val="930798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FC5AD2D4-E611-575A-5F90-16A40758245D}"/>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17273" b="21419"/>
          <a:stretch/>
        </p:blipFill>
        <p:spPr bwMode="auto">
          <a:xfrm>
            <a:off x="20" y="-1"/>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14BEFB5-02B5-FA9D-39DA-EC39AA57FCB8}"/>
              </a:ext>
            </a:extLst>
          </p:cNvPr>
          <p:cNvSpPr>
            <a:spLocks noGrp="1"/>
          </p:cNvSpPr>
          <p:nvPr>
            <p:ph type="title"/>
          </p:nvPr>
        </p:nvSpPr>
        <p:spPr>
          <a:xfrm>
            <a:off x="646111" y="452718"/>
            <a:ext cx="9404723" cy="1400530"/>
          </a:xfrm>
        </p:spPr>
        <p:txBody>
          <a:bodyPr>
            <a:normAutofit/>
          </a:bodyPr>
          <a:lstStyle/>
          <a:p>
            <a:r>
              <a:rPr lang="en-US" b="1" i="0" dirty="0">
                <a:effectLst/>
                <a:latin typeface="Söhne"/>
              </a:rPr>
              <a:t>Velocity </a:t>
            </a:r>
            <a:r>
              <a:rPr lang="en-US" b="1" dirty="0">
                <a:latin typeface="Söhne"/>
              </a:rPr>
              <a:t>Analysis</a:t>
            </a:r>
            <a:r>
              <a:rPr lang="en-US" b="1" i="0" dirty="0">
                <a:effectLst/>
                <a:latin typeface="Söhne"/>
              </a:rPr>
              <a:t> &amp; Findings (Con.)</a:t>
            </a:r>
            <a:endParaRPr lang="en-US" dirty="0"/>
          </a:p>
        </p:txBody>
      </p:sp>
      <p:sp>
        <p:nvSpPr>
          <p:cNvPr id="3" name="Content Placeholder 2">
            <a:extLst>
              <a:ext uri="{FF2B5EF4-FFF2-40B4-BE49-F238E27FC236}">
                <a16:creationId xmlns:a16="http://schemas.microsoft.com/office/drawing/2014/main" id="{308C0D42-66CA-03F7-EC25-ECA155FE17A9}"/>
              </a:ext>
            </a:extLst>
          </p:cNvPr>
          <p:cNvSpPr>
            <a:spLocks noGrp="1"/>
          </p:cNvSpPr>
          <p:nvPr>
            <p:ph idx="1"/>
          </p:nvPr>
        </p:nvSpPr>
        <p:spPr>
          <a:xfrm>
            <a:off x="191438" y="4189943"/>
            <a:ext cx="3912033" cy="2414283"/>
          </a:xfrm>
        </p:spPr>
        <p:txBody>
          <a:bodyPr>
            <a:normAutofit fontScale="85000" lnSpcReduction="20000"/>
          </a:bodyPr>
          <a:lstStyle/>
          <a:p>
            <a:r>
              <a:rPr lang="en-US" b="0" i="0" dirty="0">
                <a:effectLst/>
                <a:latin typeface="Söhne"/>
              </a:rPr>
              <a:t>Overall Velocity vs. Whiff Probability Graph Findings</a:t>
            </a:r>
          </a:p>
          <a:p>
            <a:pPr lvl="1"/>
            <a:r>
              <a:rPr lang="en-US" dirty="0">
                <a:latin typeface="Söhne"/>
              </a:rPr>
              <a:t>Trend on Fastballs: More Quantity of Fastballs But Lower Whiff Probabilities (Most Lower Than 0.1); Best/Worst Chances Between 90-93 mph.</a:t>
            </a:r>
          </a:p>
          <a:p>
            <a:pPr lvl="1"/>
            <a:r>
              <a:rPr lang="en-US" dirty="0">
                <a:latin typeface="Söhne"/>
              </a:rPr>
              <a:t>Trend on Off-Speed Pitches: More Variability But Tends To Produce Higher Whiff Probabilities (&gt;0.1); Best Chances Between 80-84 mph.</a:t>
            </a:r>
          </a:p>
          <a:p>
            <a:pPr marL="0" indent="0">
              <a:buNone/>
            </a:pPr>
            <a:endParaRPr lang="en-US" dirty="0"/>
          </a:p>
        </p:txBody>
      </p:sp>
      <p:pic>
        <p:nvPicPr>
          <p:cNvPr id="5" name="Picture 4">
            <a:extLst>
              <a:ext uri="{FF2B5EF4-FFF2-40B4-BE49-F238E27FC236}">
                <a16:creationId xmlns:a16="http://schemas.microsoft.com/office/drawing/2014/main" id="{D4598118-0921-7EDE-06FB-7319337C40A5}"/>
              </a:ext>
            </a:extLst>
          </p:cNvPr>
          <p:cNvPicPr>
            <a:picLocks noChangeAspect="1"/>
          </p:cNvPicPr>
          <p:nvPr/>
        </p:nvPicPr>
        <p:blipFill>
          <a:blip r:embed="rId3"/>
          <a:stretch>
            <a:fillRect/>
          </a:stretch>
        </p:blipFill>
        <p:spPr>
          <a:xfrm>
            <a:off x="521510" y="1329367"/>
            <a:ext cx="4004387" cy="2471278"/>
          </a:xfrm>
          <a:prstGeom prst="rect">
            <a:avLst/>
          </a:prstGeom>
        </p:spPr>
      </p:pic>
      <p:sp>
        <p:nvSpPr>
          <p:cNvPr id="8" name="Content Placeholder 2">
            <a:extLst>
              <a:ext uri="{FF2B5EF4-FFF2-40B4-BE49-F238E27FC236}">
                <a16:creationId xmlns:a16="http://schemas.microsoft.com/office/drawing/2014/main" id="{311CB0F7-EC30-5EB7-C610-499266682999}"/>
              </a:ext>
            </a:extLst>
          </p:cNvPr>
          <p:cNvSpPr txBox="1">
            <a:spLocks/>
          </p:cNvSpPr>
          <p:nvPr/>
        </p:nvSpPr>
        <p:spPr>
          <a:xfrm>
            <a:off x="3913909" y="4073875"/>
            <a:ext cx="4668982" cy="2643561"/>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latin typeface="Söhne"/>
              </a:rPr>
              <a:t>Overall Pitch Type vs. Whiff Probability Graph Findings</a:t>
            </a:r>
          </a:p>
          <a:p>
            <a:pPr lvl="1"/>
            <a:r>
              <a:rPr lang="en-US" dirty="0">
                <a:latin typeface="Söhne"/>
              </a:rPr>
              <a:t>Trend on Fastballs: More Quantity of Fastballs But Lower Whiff Probabilities (Most Lower Than 0.1)</a:t>
            </a:r>
          </a:p>
          <a:p>
            <a:pPr lvl="1"/>
            <a:r>
              <a:rPr lang="en-US" dirty="0">
                <a:latin typeface="Söhne"/>
              </a:rPr>
              <a:t>Trend on Cutters: Not the most effective pitch for whiff probabilities but has a slightly better chance than fastballs on average.</a:t>
            </a:r>
          </a:p>
          <a:p>
            <a:pPr lvl="1"/>
            <a:r>
              <a:rPr lang="en-US" dirty="0">
                <a:latin typeface="Söhne"/>
              </a:rPr>
              <a:t>Trend On Sliders: Highest chance of whiffing; Most Variability (Biggest Range Not Including Outliers)</a:t>
            </a:r>
          </a:p>
        </p:txBody>
      </p:sp>
      <p:sp>
        <p:nvSpPr>
          <p:cNvPr id="9" name="AutoShape 4">
            <a:extLst>
              <a:ext uri="{FF2B5EF4-FFF2-40B4-BE49-F238E27FC236}">
                <a16:creationId xmlns:a16="http://schemas.microsoft.com/office/drawing/2014/main" id="{D1351EFB-9803-AC87-0E6E-5F1A7D79295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a:extLst>
              <a:ext uri="{FF2B5EF4-FFF2-40B4-BE49-F238E27FC236}">
                <a16:creationId xmlns:a16="http://schemas.microsoft.com/office/drawing/2014/main" id="{1F24E684-6349-D1E6-D9B6-293029ECBAF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A01509B2-6E7F-B6AB-2EB1-3125C17CDAF4}"/>
              </a:ext>
            </a:extLst>
          </p:cNvPr>
          <p:cNvPicPr>
            <a:picLocks noChangeAspect="1"/>
          </p:cNvPicPr>
          <p:nvPr/>
        </p:nvPicPr>
        <p:blipFill>
          <a:blip r:embed="rId4"/>
          <a:stretch>
            <a:fillRect/>
          </a:stretch>
        </p:blipFill>
        <p:spPr>
          <a:xfrm>
            <a:off x="6553200" y="1250040"/>
            <a:ext cx="4253345" cy="2624922"/>
          </a:xfrm>
          <a:prstGeom prst="rect">
            <a:avLst/>
          </a:prstGeom>
        </p:spPr>
      </p:pic>
      <p:sp>
        <p:nvSpPr>
          <p:cNvPr id="12" name="Content Placeholder 2">
            <a:extLst>
              <a:ext uri="{FF2B5EF4-FFF2-40B4-BE49-F238E27FC236}">
                <a16:creationId xmlns:a16="http://schemas.microsoft.com/office/drawing/2014/main" id="{2566917A-745A-D241-D2EB-9563F09925BA}"/>
              </a:ext>
            </a:extLst>
          </p:cNvPr>
          <p:cNvSpPr txBox="1">
            <a:spLocks/>
          </p:cNvSpPr>
          <p:nvPr/>
        </p:nvSpPr>
        <p:spPr>
          <a:xfrm>
            <a:off x="8679872" y="4079745"/>
            <a:ext cx="3015818" cy="2524481"/>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latin typeface="Söhne"/>
              </a:rPr>
              <a:t>Overall Pitch Type vs. Whiff Probability Graph Findings (Con.)</a:t>
            </a:r>
          </a:p>
          <a:p>
            <a:pPr lvl="1"/>
            <a:r>
              <a:rPr lang="en-US" dirty="0">
                <a:latin typeface="Söhne"/>
              </a:rPr>
              <a:t>Trend on Changeups: Second Highest Chance of Whiff Probability; Second Highest Variability</a:t>
            </a:r>
          </a:p>
          <a:p>
            <a:pPr lvl="1"/>
            <a:r>
              <a:rPr lang="en-US" dirty="0">
                <a:latin typeface="Söhne"/>
              </a:rPr>
              <a:t>Trend on Curveballs: Middle of the Road; Less Variability Than Fastballs, But Similar Results</a:t>
            </a:r>
          </a:p>
          <a:p>
            <a:pPr marL="0" indent="0">
              <a:buFont typeface="Wingdings 3" charset="2"/>
              <a:buNone/>
            </a:pPr>
            <a:endParaRPr lang="en-US" dirty="0"/>
          </a:p>
        </p:txBody>
      </p:sp>
    </p:spTree>
    <p:extLst>
      <p:ext uri="{BB962C8B-B14F-4D97-AF65-F5344CB8AC3E}">
        <p14:creationId xmlns:p14="http://schemas.microsoft.com/office/powerpoint/2010/main" val="2023923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52B3C8BD-4912-456D-EA10-A2576F0CD04A}"/>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17273" b="21419"/>
          <a:stretch/>
        </p:blipFill>
        <p:spPr bwMode="auto">
          <a:xfrm>
            <a:off x="20" y="-1"/>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EB8E91D-C045-55C6-1D98-633ED085CD0E}"/>
              </a:ext>
            </a:extLst>
          </p:cNvPr>
          <p:cNvSpPr>
            <a:spLocks noGrp="1"/>
          </p:cNvSpPr>
          <p:nvPr>
            <p:ph type="title"/>
          </p:nvPr>
        </p:nvSpPr>
        <p:spPr>
          <a:xfrm>
            <a:off x="646111" y="452718"/>
            <a:ext cx="9404723" cy="1400530"/>
          </a:xfrm>
        </p:spPr>
        <p:txBody>
          <a:bodyPr>
            <a:normAutofit/>
          </a:bodyPr>
          <a:lstStyle/>
          <a:p>
            <a:r>
              <a:rPr lang="en-US" b="1" i="0" dirty="0">
                <a:effectLst/>
                <a:latin typeface="Söhne"/>
              </a:rPr>
              <a:t>Velocity </a:t>
            </a:r>
            <a:r>
              <a:rPr lang="en-US" b="1" dirty="0">
                <a:latin typeface="Söhne"/>
              </a:rPr>
              <a:t>Improvement: </a:t>
            </a:r>
            <a:r>
              <a:rPr lang="en-US" b="1" i="0" dirty="0">
                <a:effectLst/>
                <a:latin typeface="Söhne"/>
              </a:rPr>
              <a:t>Pitch Mixing Strategy</a:t>
            </a:r>
            <a:endParaRPr lang="en-US" dirty="0"/>
          </a:p>
        </p:txBody>
      </p:sp>
      <p:sp>
        <p:nvSpPr>
          <p:cNvPr id="3" name="Content Placeholder 2">
            <a:extLst>
              <a:ext uri="{FF2B5EF4-FFF2-40B4-BE49-F238E27FC236}">
                <a16:creationId xmlns:a16="http://schemas.microsoft.com/office/drawing/2014/main" id="{3544A509-DACD-2C7B-CF91-36F64914B14B}"/>
              </a:ext>
            </a:extLst>
          </p:cNvPr>
          <p:cNvSpPr>
            <a:spLocks noGrp="1"/>
          </p:cNvSpPr>
          <p:nvPr>
            <p:ph idx="1"/>
          </p:nvPr>
        </p:nvSpPr>
        <p:spPr>
          <a:xfrm>
            <a:off x="1103312" y="2052918"/>
            <a:ext cx="8946541" cy="4195481"/>
          </a:xfrm>
        </p:spPr>
        <p:txBody>
          <a:bodyPr>
            <a:normAutofit/>
          </a:bodyPr>
          <a:lstStyle/>
          <a:p>
            <a:pPr marL="0" indent="0">
              <a:buNone/>
            </a:pPr>
            <a:r>
              <a:rPr lang="en-US" b="0" i="0" dirty="0">
                <a:effectLst/>
                <a:latin typeface="Söhne"/>
              </a:rPr>
              <a:t>1. Speed Isn’t Everything </a:t>
            </a:r>
          </a:p>
          <a:p>
            <a:r>
              <a:rPr lang="en-US" dirty="0">
                <a:latin typeface="Söhne"/>
              </a:rPr>
              <a:t>If only considering release speed, then Pitcher X should utilize his off-speed pitches more. Graph findings shows that there are some favorable pitches that have higher whiff probabilities other than Pitcher X’s standard fastball. Off-speed tend to have different spin axes than fastballs, which could a reason why that correlation to whiff probability is higher than just spin rate.</a:t>
            </a:r>
          </a:p>
          <a:p>
            <a:pPr marL="0" indent="0">
              <a:buNone/>
            </a:pPr>
            <a:r>
              <a:rPr lang="en-US" dirty="0">
                <a:latin typeface="Söhne"/>
              </a:rPr>
              <a:t>2. </a:t>
            </a:r>
            <a:r>
              <a:rPr lang="en-US" b="0" i="0" dirty="0">
                <a:effectLst/>
                <a:latin typeface="Söhne"/>
              </a:rPr>
              <a:t>Choose the Right Pitch at the Right Time </a:t>
            </a:r>
          </a:p>
          <a:p>
            <a:r>
              <a:rPr lang="en-US" dirty="0">
                <a:latin typeface="Söhne"/>
              </a:rPr>
              <a:t>Average whiff probabilities for each pitch type are really close (mostly from 0.1 to 0.2), so small changes is what works best. Because of this, Pitcher X can sacrifice velocity for other aspects that could increase whiff probability more if he throws a lower number of fastballs and more off-speed pitches.</a:t>
            </a:r>
            <a:endParaRPr lang="en-US" b="0" i="0" dirty="0">
              <a:effectLst/>
              <a:latin typeface="Söhne"/>
            </a:endParaRPr>
          </a:p>
          <a:p>
            <a:pPr marL="0" indent="0">
              <a:buNone/>
            </a:pPr>
            <a:endParaRPr lang="en-US" b="0" i="0" dirty="0">
              <a:effectLst/>
              <a:latin typeface="Söhne"/>
            </a:endParaRPr>
          </a:p>
        </p:txBody>
      </p:sp>
    </p:spTree>
    <p:extLst>
      <p:ext uri="{BB962C8B-B14F-4D97-AF65-F5344CB8AC3E}">
        <p14:creationId xmlns:p14="http://schemas.microsoft.com/office/powerpoint/2010/main" val="3018039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E0056B2F-779C-F7DE-F206-9BEE906CB803}"/>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17273" b="21419"/>
          <a:stretch/>
        </p:blipFill>
        <p:spPr bwMode="auto">
          <a:xfrm>
            <a:off x="20" y="-1"/>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7338635-C536-95D6-0D5E-4FCB459E6693}"/>
              </a:ext>
            </a:extLst>
          </p:cNvPr>
          <p:cNvSpPr>
            <a:spLocks noGrp="1"/>
          </p:cNvSpPr>
          <p:nvPr>
            <p:ph type="title"/>
          </p:nvPr>
        </p:nvSpPr>
        <p:spPr>
          <a:xfrm>
            <a:off x="646111" y="452718"/>
            <a:ext cx="9404723" cy="1400530"/>
          </a:xfrm>
        </p:spPr>
        <p:txBody>
          <a:bodyPr>
            <a:normAutofit/>
          </a:bodyPr>
          <a:lstStyle/>
          <a:p>
            <a:r>
              <a:rPr lang="en-US" b="1" i="0" dirty="0">
                <a:effectLst/>
                <a:latin typeface="Söhne"/>
              </a:rPr>
              <a:t>Movement Analysis &amp; Findings</a:t>
            </a:r>
            <a:endParaRPr lang="en-US" dirty="0"/>
          </a:p>
        </p:txBody>
      </p:sp>
      <p:sp>
        <p:nvSpPr>
          <p:cNvPr id="3" name="Content Placeholder 2">
            <a:extLst>
              <a:ext uri="{FF2B5EF4-FFF2-40B4-BE49-F238E27FC236}">
                <a16:creationId xmlns:a16="http://schemas.microsoft.com/office/drawing/2014/main" id="{26146CAE-534E-A48E-F770-AB916165E7D0}"/>
              </a:ext>
            </a:extLst>
          </p:cNvPr>
          <p:cNvSpPr>
            <a:spLocks noGrp="1"/>
          </p:cNvSpPr>
          <p:nvPr>
            <p:ph idx="1"/>
          </p:nvPr>
        </p:nvSpPr>
        <p:spPr>
          <a:xfrm>
            <a:off x="1103312" y="2052918"/>
            <a:ext cx="8946541" cy="4195481"/>
          </a:xfrm>
        </p:spPr>
        <p:txBody>
          <a:bodyPr>
            <a:normAutofit/>
          </a:bodyPr>
          <a:lstStyle/>
          <a:p>
            <a:pPr marL="0" indent="0">
              <a:buNone/>
            </a:pPr>
            <a:r>
              <a:rPr lang="en-US" u="sng" dirty="0">
                <a:latin typeface="Söhne"/>
              </a:rPr>
              <a:t>Overall Whiff Probability Correlation to Movement Metrics</a:t>
            </a:r>
            <a:endParaRPr lang="en-US" b="0" i="0" u="sng" dirty="0">
              <a:effectLst/>
              <a:latin typeface="Söhne"/>
            </a:endParaRPr>
          </a:p>
          <a:p>
            <a:r>
              <a:rPr lang="en-US" b="0" i="0" dirty="0">
                <a:effectLst/>
                <a:latin typeface="Söhne"/>
              </a:rPr>
              <a:t>Vertical Break: -0.341 (-0.248 Given a Swing Occurred)</a:t>
            </a:r>
          </a:p>
          <a:p>
            <a:pPr lvl="1"/>
            <a:r>
              <a:rPr lang="en-US" sz="2000" b="0" i="0" dirty="0">
                <a:effectLst/>
                <a:latin typeface="Söhne"/>
              </a:rPr>
              <a:t>Of the movement metrics specifically, induced vertical breaking is more important and induced horizontal breaking, so Pitcher X should consider eye level changes from 6-12 more than 3-9 on the mound. </a:t>
            </a:r>
          </a:p>
          <a:p>
            <a:r>
              <a:rPr lang="en-US" b="0" i="0" dirty="0">
                <a:effectLst/>
                <a:latin typeface="Söhne"/>
              </a:rPr>
              <a:t>Horizontal Break: -0.291 (-0.278 Given a Swing Occurred)</a:t>
            </a:r>
          </a:p>
          <a:p>
            <a:pPr lvl="1"/>
            <a:r>
              <a:rPr lang="en-US" sz="2000" b="0" i="0" dirty="0">
                <a:effectLst/>
                <a:latin typeface="Söhne"/>
              </a:rPr>
              <a:t>Although induced horizontal breaking is not as prevalent to whiff probability in comparison, Pitcher X can also consider pitches with more horizontal break in unison with more vertical breaking to optimize whiff probability as much as possible.</a:t>
            </a:r>
          </a:p>
        </p:txBody>
      </p:sp>
    </p:spTree>
    <p:extLst>
      <p:ext uri="{BB962C8B-B14F-4D97-AF65-F5344CB8AC3E}">
        <p14:creationId xmlns:p14="http://schemas.microsoft.com/office/powerpoint/2010/main" val="2703230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E0056B2F-779C-F7DE-F206-9BEE906CB803}"/>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17273" b="21419"/>
          <a:stretch/>
        </p:blipFill>
        <p:spPr bwMode="auto">
          <a:xfrm>
            <a:off x="20" y="-1"/>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7338635-C536-95D6-0D5E-4FCB459E6693}"/>
              </a:ext>
            </a:extLst>
          </p:cNvPr>
          <p:cNvSpPr>
            <a:spLocks noGrp="1"/>
          </p:cNvSpPr>
          <p:nvPr>
            <p:ph type="title"/>
          </p:nvPr>
        </p:nvSpPr>
        <p:spPr>
          <a:xfrm>
            <a:off x="646111" y="452718"/>
            <a:ext cx="9404723" cy="1400530"/>
          </a:xfrm>
        </p:spPr>
        <p:txBody>
          <a:bodyPr>
            <a:normAutofit/>
          </a:bodyPr>
          <a:lstStyle/>
          <a:p>
            <a:r>
              <a:rPr lang="en-US" b="1" i="0" dirty="0">
                <a:effectLst/>
                <a:latin typeface="Söhne"/>
              </a:rPr>
              <a:t>Movement Analysis &amp; Findings (Con.)</a:t>
            </a:r>
            <a:endParaRPr lang="en-US" dirty="0"/>
          </a:p>
        </p:txBody>
      </p:sp>
      <p:sp>
        <p:nvSpPr>
          <p:cNvPr id="3" name="Content Placeholder 2">
            <a:extLst>
              <a:ext uri="{FF2B5EF4-FFF2-40B4-BE49-F238E27FC236}">
                <a16:creationId xmlns:a16="http://schemas.microsoft.com/office/drawing/2014/main" id="{26146CAE-534E-A48E-F770-AB916165E7D0}"/>
              </a:ext>
            </a:extLst>
          </p:cNvPr>
          <p:cNvSpPr>
            <a:spLocks noGrp="1"/>
          </p:cNvSpPr>
          <p:nvPr>
            <p:ph idx="1"/>
          </p:nvPr>
        </p:nvSpPr>
        <p:spPr>
          <a:xfrm>
            <a:off x="4786660" y="1273701"/>
            <a:ext cx="6889686" cy="5347458"/>
          </a:xfrm>
        </p:spPr>
        <p:txBody>
          <a:bodyPr>
            <a:normAutofit/>
          </a:bodyPr>
          <a:lstStyle/>
          <a:p>
            <a:r>
              <a:rPr lang="en-US" sz="2800" dirty="0">
                <a:latin typeface="Söhne"/>
              </a:rPr>
              <a:t>Overall Movement vs. Whiff Probability Graph Findings</a:t>
            </a:r>
          </a:p>
          <a:p>
            <a:pPr lvl="1"/>
            <a:r>
              <a:rPr lang="en-US" sz="2000" dirty="0">
                <a:latin typeface="Söhne"/>
              </a:rPr>
              <a:t>Trend on Vertical Break: Lower whiff probabilities tend to be in the densest areas (Between 5 and 10 ft.). If Pitcher X is looking to find the right balance in his breaking ball, he should consider inducing the vertical break 5 inches less on average to stay within the 0-5 in. range.</a:t>
            </a:r>
          </a:p>
          <a:p>
            <a:pPr lvl="1"/>
            <a:r>
              <a:rPr lang="en-US" sz="2000" dirty="0">
                <a:latin typeface="Söhne"/>
              </a:rPr>
              <a:t>Trend on Horizontal Break: More extreme horizontal breaks (positive or negative) tend to produce higher whiff probabilities (beyond 10 in. each side). Picher X should avoid no horizontal movement for the best optimization.</a:t>
            </a:r>
          </a:p>
          <a:p>
            <a:pPr lvl="1"/>
            <a:endParaRPr lang="en-US" dirty="0">
              <a:latin typeface="Sohne"/>
            </a:endParaRPr>
          </a:p>
        </p:txBody>
      </p:sp>
      <p:pic>
        <p:nvPicPr>
          <p:cNvPr id="5" name="Picture 4">
            <a:extLst>
              <a:ext uri="{FF2B5EF4-FFF2-40B4-BE49-F238E27FC236}">
                <a16:creationId xmlns:a16="http://schemas.microsoft.com/office/drawing/2014/main" id="{161C95BF-F1D3-BDA2-13FF-7183DD56D414}"/>
              </a:ext>
            </a:extLst>
          </p:cNvPr>
          <p:cNvPicPr>
            <a:picLocks noChangeAspect="1"/>
          </p:cNvPicPr>
          <p:nvPr/>
        </p:nvPicPr>
        <p:blipFill>
          <a:blip r:embed="rId3"/>
          <a:stretch>
            <a:fillRect/>
          </a:stretch>
        </p:blipFill>
        <p:spPr>
          <a:xfrm>
            <a:off x="515653" y="4065849"/>
            <a:ext cx="4140549" cy="2555310"/>
          </a:xfrm>
          <a:prstGeom prst="rect">
            <a:avLst/>
          </a:prstGeom>
        </p:spPr>
      </p:pic>
      <p:pic>
        <p:nvPicPr>
          <p:cNvPr id="6" name="Picture 5">
            <a:extLst>
              <a:ext uri="{FF2B5EF4-FFF2-40B4-BE49-F238E27FC236}">
                <a16:creationId xmlns:a16="http://schemas.microsoft.com/office/drawing/2014/main" id="{43E28C13-7C5D-38DC-F6CD-423F2E7C7E9E}"/>
              </a:ext>
            </a:extLst>
          </p:cNvPr>
          <p:cNvPicPr>
            <a:picLocks noChangeAspect="1"/>
          </p:cNvPicPr>
          <p:nvPr/>
        </p:nvPicPr>
        <p:blipFill>
          <a:blip r:embed="rId4"/>
          <a:stretch>
            <a:fillRect/>
          </a:stretch>
        </p:blipFill>
        <p:spPr>
          <a:xfrm>
            <a:off x="515654" y="1273700"/>
            <a:ext cx="4140549" cy="2555310"/>
          </a:xfrm>
          <a:prstGeom prst="rect">
            <a:avLst/>
          </a:prstGeom>
        </p:spPr>
      </p:pic>
    </p:spTree>
    <p:extLst>
      <p:ext uri="{BB962C8B-B14F-4D97-AF65-F5344CB8AC3E}">
        <p14:creationId xmlns:p14="http://schemas.microsoft.com/office/powerpoint/2010/main" val="2028551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1" name="Rectangle 11270">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a:extLst>
              <a:ext uri="{FF2B5EF4-FFF2-40B4-BE49-F238E27FC236}">
                <a16:creationId xmlns:a16="http://schemas.microsoft.com/office/drawing/2014/main" id="{A5DF4CC6-27F6-0354-EC57-4D28DE61652E}"/>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17273" b="21419"/>
          <a:stretch/>
        </p:blipFill>
        <p:spPr bwMode="auto">
          <a:xfrm>
            <a:off x="20" y="-1"/>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C1B4715-AA6F-3970-AAF4-47EE75B1A274}"/>
              </a:ext>
            </a:extLst>
          </p:cNvPr>
          <p:cNvSpPr>
            <a:spLocks noGrp="1"/>
          </p:cNvSpPr>
          <p:nvPr>
            <p:ph type="title"/>
          </p:nvPr>
        </p:nvSpPr>
        <p:spPr>
          <a:xfrm>
            <a:off x="646111" y="452718"/>
            <a:ext cx="9404723" cy="1400530"/>
          </a:xfrm>
        </p:spPr>
        <p:txBody>
          <a:bodyPr>
            <a:normAutofit/>
          </a:bodyPr>
          <a:lstStyle/>
          <a:p>
            <a:r>
              <a:rPr lang="en-US" b="1" i="0" dirty="0">
                <a:effectLst/>
                <a:latin typeface="Söhne"/>
              </a:rPr>
              <a:t>Movement Improvement: Continuous Adjustment</a:t>
            </a:r>
            <a:endParaRPr lang="en-US" dirty="0"/>
          </a:p>
        </p:txBody>
      </p:sp>
      <p:sp>
        <p:nvSpPr>
          <p:cNvPr id="3" name="Content Placeholder 2">
            <a:extLst>
              <a:ext uri="{FF2B5EF4-FFF2-40B4-BE49-F238E27FC236}">
                <a16:creationId xmlns:a16="http://schemas.microsoft.com/office/drawing/2014/main" id="{C84581FD-FD29-1A00-D2FA-31A2631FC019}"/>
              </a:ext>
            </a:extLst>
          </p:cNvPr>
          <p:cNvSpPr>
            <a:spLocks noGrp="1"/>
          </p:cNvSpPr>
          <p:nvPr>
            <p:ph idx="1"/>
          </p:nvPr>
        </p:nvSpPr>
        <p:spPr>
          <a:xfrm>
            <a:off x="1103312" y="2052918"/>
            <a:ext cx="8946541" cy="4195481"/>
          </a:xfrm>
        </p:spPr>
        <p:txBody>
          <a:bodyPr>
            <a:normAutofit/>
          </a:bodyPr>
          <a:lstStyle/>
          <a:p>
            <a:pPr marL="0" indent="0">
              <a:buNone/>
            </a:pPr>
            <a:r>
              <a:rPr lang="en-US" b="0" i="0" dirty="0">
                <a:effectLst/>
                <a:latin typeface="Söhne"/>
              </a:rPr>
              <a:t>1. Vertical &gt; Horizontal </a:t>
            </a:r>
          </a:p>
          <a:p>
            <a:r>
              <a:rPr lang="en-US" dirty="0">
                <a:latin typeface="Söhne"/>
              </a:rPr>
              <a:t>Letting gravity take over movement is a better option for Pitcher X as vertical breaking is more directly correlated to whiff probability, but less vertical breaking tends to produce similar results. Horizontal breaking still somewhat matters but adjust it with vertical breaking to optimize whiffing more often.</a:t>
            </a:r>
            <a:endParaRPr lang="en-US" b="0" i="0" dirty="0">
              <a:effectLst/>
              <a:latin typeface="Söhne"/>
            </a:endParaRPr>
          </a:p>
          <a:p>
            <a:pPr marL="0" indent="0">
              <a:buNone/>
            </a:pPr>
            <a:r>
              <a:rPr lang="en-US" dirty="0">
                <a:latin typeface="Söhne"/>
              </a:rPr>
              <a:t>2</a:t>
            </a:r>
            <a:r>
              <a:rPr lang="en-US" b="0" i="0" dirty="0">
                <a:effectLst/>
                <a:latin typeface="Söhne"/>
              </a:rPr>
              <a:t>. Find the Right Movement to Utilize Other Aspects</a:t>
            </a:r>
          </a:p>
          <a:p>
            <a:r>
              <a:rPr lang="en-US" b="0" i="0" dirty="0">
                <a:effectLst/>
                <a:latin typeface="Söhne"/>
              </a:rPr>
              <a:t>Overall, release speed and spin axis are very correlated to breaking (RSC: 0.821 (IVB) and 0.639(HB)) (0.683 (IVB) and 0.847(HB)), so finding the right movement overall can help show what velocity ranges are best for optimizing whiff probability.</a:t>
            </a:r>
            <a:endParaRPr lang="en-US" dirty="0"/>
          </a:p>
        </p:txBody>
      </p:sp>
    </p:spTree>
    <p:extLst>
      <p:ext uri="{BB962C8B-B14F-4D97-AF65-F5344CB8AC3E}">
        <p14:creationId xmlns:p14="http://schemas.microsoft.com/office/powerpoint/2010/main" val="2449165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0" name="Rectangle 2059">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5C8E331A-0489-60C4-C9BB-CD99DC4A8E98}"/>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17273" b="21419"/>
          <a:stretch/>
        </p:blipFill>
        <p:spPr bwMode="auto">
          <a:xfrm>
            <a:off x="20" y="-1"/>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717ED63-765C-1D94-A2E6-DD49C2E059C5}"/>
              </a:ext>
            </a:extLst>
          </p:cNvPr>
          <p:cNvSpPr>
            <a:spLocks noGrp="1"/>
          </p:cNvSpPr>
          <p:nvPr>
            <p:ph type="title"/>
          </p:nvPr>
        </p:nvSpPr>
        <p:spPr>
          <a:xfrm>
            <a:off x="646111" y="452718"/>
            <a:ext cx="9404723" cy="1400530"/>
          </a:xfrm>
        </p:spPr>
        <p:txBody>
          <a:bodyPr>
            <a:normAutofit/>
          </a:bodyPr>
          <a:lstStyle/>
          <a:p>
            <a:r>
              <a:rPr lang="en-US" b="1" i="0" dirty="0">
                <a:effectLst/>
                <a:latin typeface="Söhne"/>
              </a:rPr>
              <a:t>Location Analysis &amp; Findings</a:t>
            </a:r>
            <a:endParaRPr lang="en-US" dirty="0"/>
          </a:p>
        </p:txBody>
      </p:sp>
      <p:sp>
        <p:nvSpPr>
          <p:cNvPr id="3" name="Content Placeholder 2">
            <a:extLst>
              <a:ext uri="{FF2B5EF4-FFF2-40B4-BE49-F238E27FC236}">
                <a16:creationId xmlns:a16="http://schemas.microsoft.com/office/drawing/2014/main" id="{77A4BC68-85A3-DFE1-2639-75E5BD32C192}"/>
              </a:ext>
            </a:extLst>
          </p:cNvPr>
          <p:cNvSpPr>
            <a:spLocks noGrp="1"/>
          </p:cNvSpPr>
          <p:nvPr>
            <p:ph idx="1"/>
          </p:nvPr>
        </p:nvSpPr>
        <p:spPr>
          <a:xfrm>
            <a:off x="1103312" y="2052918"/>
            <a:ext cx="8946541" cy="4195481"/>
          </a:xfrm>
        </p:spPr>
        <p:txBody>
          <a:bodyPr>
            <a:normAutofit fontScale="92500" lnSpcReduction="10000"/>
          </a:bodyPr>
          <a:lstStyle/>
          <a:p>
            <a:pPr marL="0" indent="0">
              <a:buNone/>
            </a:pPr>
            <a:r>
              <a:rPr lang="en-US" u="sng" dirty="0">
                <a:latin typeface="Söhne"/>
              </a:rPr>
              <a:t>Whiff Probability Correlation to Location Metrics</a:t>
            </a:r>
            <a:endParaRPr lang="en-US" b="0" i="0" dirty="0">
              <a:effectLst/>
              <a:latin typeface="Söhne"/>
            </a:endParaRPr>
          </a:p>
          <a:p>
            <a:pPr marL="0" indent="0">
              <a:buNone/>
            </a:pPr>
            <a:r>
              <a:rPr lang="en-US" dirty="0">
                <a:latin typeface="Söhne"/>
              </a:rPr>
              <a:t>Plate Height: -0.321 (-0.53 Given a Swing Occurred)</a:t>
            </a:r>
          </a:p>
          <a:p>
            <a:r>
              <a:rPr lang="en-US" dirty="0">
                <a:latin typeface="Söhne"/>
              </a:rPr>
              <a:t>Location metrics have more emphasis in comparison because hitters will often try to predict location over velocity, movement, and pitch release. Plate height has one of the higher correlations to whiff probability, but the inverse relationship indicates that lower pitches towards ground level should be considered. Moreover, plate height also has the highest correlation if the batter swings, so Pitcher X should adjust how low his pitches are coming in along with mixing up the velocities.</a:t>
            </a:r>
          </a:p>
          <a:p>
            <a:pPr marL="0" indent="0">
              <a:buNone/>
            </a:pPr>
            <a:r>
              <a:rPr lang="en-US" dirty="0">
                <a:latin typeface="Söhne"/>
              </a:rPr>
              <a:t>Plate Side: -0.106 (-0.461 Given a Swing Occurred)</a:t>
            </a:r>
          </a:p>
          <a:p>
            <a:r>
              <a:rPr lang="en-US" dirty="0">
                <a:latin typeface="Söhne"/>
              </a:rPr>
              <a:t>Although the plate side metric correlation may not be very relevant regarding overall whiff probability, it does hold much significance if the pitcher swings. The best way to improve plate side distance would be inducing the hitters to swing, so it can be adjusted if a batter struggles in a certain zone of the batter’s box.</a:t>
            </a:r>
          </a:p>
        </p:txBody>
      </p:sp>
    </p:spTree>
    <p:extLst>
      <p:ext uri="{BB962C8B-B14F-4D97-AF65-F5344CB8AC3E}">
        <p14:creationId xmlns:p14="http://schemas.microsoft.com/office/powerpoint/2010/main" val="895577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0" name="Rectangle 2059">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5C8E331A-0489-60C4-C9BB-CD99DC4A8E98}"/>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17273" b="21419"/>
          <a:stretch/>
        </p:blipFill>
        <p:spPr bwMode="auto">
          <a:xfrm>
            <a:off x="20" y="-1"/>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717ED63-765C-1D94-A2E6-DD49C2E059C5}"/>
              </a:ext>
            </a:extLst>
          </p:cNvPr>
          <p:cNvSpPr>
            <a:spLocks noGrp="1"/>
          </p:cNvSpPr>
          <p:nvPr>
            <p:ph type="title"/>
          </p:nvPr>
        </p:nvSpPr>
        <p:spPr>
          <a:xfrm>
            <a:off x="646111" y="452718"/>
            <a:ext cx="9404723" cy="1400530"/>
          </a:xfrm>
        </p:spPr>
        <p:txBody>
          <a:bodyPr>
            <a:normAutofit/>
          </a:bodyPr>
          <a:lstStyle/>
          <a:p>
            <a:r>
              <a:rPr lang="en-US" b="1" i="0" dirty="0">
                <a:effectLst/>
                <a:latin typeface="Söhne"/>
              </a:rPr>
              <a:t>Location Analysis &amp; Findings (Con.)</a:t>
            </a:r>
            <a:endParaRPr lang="en-US" dirty="0"/>
          </a:p>
        </p:txBody>
      </p:sp>
      <p:sp>
        <p:nvSpPr>
          <p:cNvPr id="5" name="Content Placeholder 2">
            <a:extLst>
              <a:ext uri="{FF2B5EF4-FFF2-40B4-BE49-F238E27FC236}">
                <a16:creationId xmlns:a16="http://schemas.microsoft.com/office/drawing/2014/main" id="{6F8232BB-9B39-E58E-DB4B-7F79B8EC30E3}"/>
              </a:ext>
            </a:extLst>
          </p:cNvPr>
          <p:cNvSpPr txBox="1">
            <a:spLocks/>
          </p:cNvSpPr>
          <p:nvPr/>
        </p:nvSpPr>
        <p:spPr>
          <a:xfrm>
            <a:off x="4960544" y="1481419"/>
            <a:ext cx="6871238" cy="480854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1900" dirty="0">
                <a:latin typeface="Söhne"/>
              </a:rPr>
              <a:t>Overall Location vs. Whiff Probability Graph Findings</a:t>
            </a:r>
          </a:p>
          <a:p>
            <a:pPr lvl="1"/>
            <a:r>
              <a:rPr lang="en-US" sz="1900" dirty="0">
                <a:latin typeface="Söhne"/>
              </a:rPr>
              <a:t>Trend on Plate Height: The best chances for whiffing often happens when the pitch is about a foot off the ground then it starts to get lower around the 2-3 ft. range. It starts to become a higher chance when it’s about 4 ft. off the ground and anything beyond that is close to zero. Pitcher X should focus on lower zones  and not giving batters more chances to swing in those middle zones.</a:t>
            </a:r>
          </a:p>
          <a:p>
            <a:pPr lvl="1"/>
            <a:r>
              <a:rPr lang="en-US" sz="1900" dirty="0">
                <a:latin typeface="Söhne"/>
              </a:rPr>
              <a:t>Trend on Plate Side: To maximize whiff probability, most of Pitcher X’s pitches should not deviate from the middle of the plate. There are higher chances when the pitches do not stray from more than a foot. Beyond a foot is where the chances significantly decrease. This should not be at the top of Pitcher X’s consideration, but rather something to think about.</a:t>
            </a:r>
            <a:endParaRPr lang="en-US" sz="1900" dirty="0">
              <a:latin typeface="Sohne"/>
            </a:endParaRPr>
          </a:p>
        </p:txBody>
      </p:sp>
      <p:sp>
        <p:nvSpPr>
          <p:cNvPr id="6" name="Content Placeholder 2">
            <a:extLst>
              <a:ext uri="{FF2B5EF4-FFF2-40B4-BE49-F238E27FC236}">
                <a16:creationId xmlns:a16="http://schemas.microsoft.com/office/drawing/2014/main" id="{2B020418-2380-C68E-145D-F48932F7FE6A}"/>
              </a:ext>
            </a:extLst>
          </p:cNvPr>
          <p:cNvSpPr txBox="1">
            <a:spLocks noGrp="1"/>
          </p:cNvSpPr>
          <p:nvPr>
            <p:ph idx="1"/>
          </p:nvPr>
        </p:nvSpPr>
        <p:spPr>
          <a:xfrm flipH="1" flipV="1">
            <a:off x="13563600" y="1294038"/>
            <a:ext cx="120578" cy="45719"/>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lvl="1"/>
            <a:endParaRPr lang="en-US" dirty="0"/>
          </a:p>
        </p:txBody>
      </p:sp>
      <p:pic>
        <p:nvPicPr>
          <p:cNvPr id="7" name="Picture 6">
            <a:extLst>
              <a:ext uri="{FF2B5EF4-FFF2-40B4-BE49-F238E27FC236}">
                <a16:creationId xmlns:a16="http://schemas.microsoft.com/office/drawing/2014/main" id="{8CD59711-CFFB-AC31-4CD5-0B9B0D51954B}"/>
              </a:ext>
            </a:extLst>
          </p:cNvPr>
          <p:cNvPicPr>
            <a:picLocks noChangeAspect="1"/>
          </p:cNvPicPr>
          <p:nvPr/>
        </p:nvPicPr>
        <p:blipFill>
          <a:blip r:embed="rId3"/>
          <a:stretch>
            <a:fillRect/>
          </a:stretch>
        </p:blipFill>
        <p:spPr>
          <a:xfrm>
            <a:off x="690221" y="1294038"/>
            <a:ext cx="4039590" cy="2493005"/>
          </a:xfrm>
          <a:prstGeom prst="rect">
            <a:avLst/>
          </a:prstGeom>
        </p:spPr>
      </p:pic>
      <p:pic>
        <p:nvPicPr>
          <p:cNvPr id="8" name="Picture 7">
            <a:extLst>
              <a:ext uri="{FF2B5EF4-FFF2-40B4-BE49-F238E27FC236}">
                <a16:creationId xmlns:a16="http://schemas.microsoft.com/office/drawing/2014/main" id="{9D7BB159-2527-33AE-E9F9-07DB776B9A68}"/>
              </a:ext>
            </a:extLst>
          </p:cNvPr>
          <p:cNvPicPr>
            <a:picLocks noChangeAspect="1"/>
          </p:cNvPicPr>
          <p:nvPr/>
        </p:nvPicPr>
        <p:blipFill>
          <a:blip r:embed="rId4"/>
          <a:stretch>
            <a:fillRect/>
          </a:stretch>
        </p:blipFill>
        <p:spPr>
          <a:xfrm>
            <a:off x="690222" y="4063384"/>
            <a:ext cx="4039592" cy="2493005"/>
          </a:xfrm>
          <a:prstGeom prst="rect">
            <a:avLst/>
          </a:prstGeom>
        </p:spPr>
      </p:pic>
    </p:spTree>
    <p:extLst>
      <p:ext uri="{BB962C8B-B14F-4D97-AF65-F5344CB8AC3E}">
        <p14:creationId xmlns:p14="http://schemas.microsoft.com/office/powerpoint/2010/main" val="12098050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2160</TotalTime>
  <Words>1696</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Century Gothic</vt:lpstr>
      <vt:lpstr>Sohne</vt:lpstr>
      <vt:lpstr>Söhne</vt:lpstr>
      <vt:lpstr>Wingdings 3</vt:lpstr>
      <vt:lpstr>Ion</vt:lpstr>
      <vt:lpstr>Pitcher X Analysis: Optimizing Whiff Probability</vt:lpstr>
      <vt:lpstr>Velocity Analysis &amp; Findings</vt:lpstr>
      <vt:lpstr>Velocity Analysis &amp; Findings (Con.)</vt:lpstr>
      <vt:lpstr>Velocity Improvement: Pitch Mixing Strategy</vt:lpstr>
      <vt:lpstr>Movement Analysis &amp; Findings</vt:lpstr>
      <vt:lpstr>Movement Analysis &amp; Findings (Con.)</vt:lpstr>
      <vt:lpstr>Movement Improvement: Continuous Adjustment</vt:lpstr>
      <vt:lpstr>Location Analysis &amp; Findings</vt:lpstr>
      <vt:lpstr>Location Analysis &amp; Findings (Con.)</vt:lpstr>
      <vt:lpstr>Location Improvement: Exploiting Hitter Weaknesses</vt:lpstr>
      <vt:lpstr>Release Point Analysis &amp; Findings</vt:lpstr>
      <vt:lpstr>Release Point Analysis &amp; Findings (Con.)</vt:lpstr>
      <vt:lpstr>Release Point Improvement: Consistent Releases</vt:lpstr>
      <vt:lpstr>Overview and 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Whiff Probability: Pitcher X Data Analysis</dc:title>
  <dc:creator>Michael Alexander Lewis-Wedderburn</dc:creator>
  <cp:lastModifiedBy>Michael Alexander Lewis-Wedderburn</cp:lastModifiedBy>
  <cp:revision>1</cp:revision>
  <dcterms:created xsi:type="dcterms:W3CDTF">2023-11-27T05:56:33Z</dcterms:created>
  <dcterms:modified xsi:type="dcterms:W3CDTF">2023-11-28T17:56:59Z</dcterms:modified>
</cp:coreProperties>
</file>