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D57C8-F54C-4805-98F6-26E539A584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B038A-A3A0-4EB4-8F45-C5AE60F65A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1CDAE1-0D64-4E6D-90E2-7A221AF55C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BB0EE-B213-4BB4-B683-9AED05A413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45D96-D63A-49BD-965C-0DECBD90A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7EBA2-3E4C-4DFA-BDB9-E682F2199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85A13-D428-44DC-AE66-389AF96E4D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DB40E1-F81D-45DE-85E0-EA0F8F0C4F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527CC-6942-4EC3-A094-6448A78C0D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90757-FD38-4929-93E8-911EF245E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9E2DF-788B-4124-B29A-E58EBB297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CBF51-236C-4580-9786-5D20EAB177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04116FA-E039-42F3-9B89-BCF0983650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Empty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LibreOffice/7.4.7.2$Linux_PowerPC_64_LE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2023-08-17T22:48:29Z</dcterms:created>
  <dc:creator/>
  <dc:description/>
  <dc:language>en-US</dc:language>
  <cp:lastModifiedBy/>
  <dcterms:modified xsi:type="dcterms:W3CDTF">2023-08-17T22:48:58Z</dcterms:modified>
  <cp:revision>1</cp:revision>
  <dc:subject/>
  <dc:title/>
</cp:coreProperties>
</file>