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1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13223-77AF-4835-8ABA-2DFFADCE0C7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01D2DF-2510-476E-8B3A-BF00793B2512}">
      <dgm:prSet phldrT="[Текст]"/>
      <dgm:spPr/>
      <dgm:t>
        <a:bodyPr/>
        <a:lstStyle/>
        <a:p>
          <a:r>
            <a:rPr lang="ru-RU" dirty="0" smtClean="0"/>
            <a:t>Словарь</a:t>
          </a:r>
          <a:endParaRPr lang="ru-RU" dirty="0"/>
        </a:p>
      </dgm:t>
    </dgm:pt>
    <dgm:pt modelId="{A1920987-88DE-4455-BCAF-3918D34B411B}" type="parTrans" cxnId="{741A4817-7FFD-44CB-B33B-21A496157047}">
      <dgm:prSet/>
      <dgm:spPr/>
      <dgm:t>
        <a:bodyPr/>
        <a:lstStyle/>
        <a:p>
          <a:endParaRPr lang="ru-RU"/>
        </a:p>
      </dgm:t>
    </dgm:pt>
    <dgm:pt modelId="{2DE3E070-A08B-47CE-8FDC-DBF96D85C5DB}" type="sibTrans" cxnId="{741A4817-7FFD-44CB-B33B-21A496157047}">
      <dgm:prSet/>
      <dgm:spPr/>
      <dgm:t>
        <a:bodyPr/>
        <a:lstStyle/>
        <a:p>
          <a:endParaRPr lang="ru-RU"/>
        </a:p>
      </dgm:t>
    </dgm:pt>
    <dgm:pt modelId="{707B9DD4-A49B-453A-A20E-C638BED3536D}">
      <dgm:prSet phldrT="[Текст]"/>
      <dgm:spPr/>
      <dgm:t>
        <a:bodyPr/>
        <a:lstStyle/>
        <a:p>
          <a:r>
            <a:rPr lang="ru-RU" dirty="0" smtClean="0"/>
            <a:t>Шаблоны</a:t>
          </a:r>
          <a:endParaRPr lang="ru-RU" dirty="0"/>
        </a:p>
      </dgm:t>
    </dgm:pt>
    <dgm:pt modelId="{AC270DBE-1BA1-4F3E-925B-65669387637E}" type="parTrans" cxnId="{C318107E-138C-43FA-B717-71576E6C5825}">
      <dgm:prSet/>
      <dgm:spPr/>
      <dgm:t>
        <a:bodyPr/>
        <a:lstStyle/>
        <a:p>
          <a:endParaRPr lang="ru-RU"/>
        </a:p>
      </dgm:t>
    </dgm:pt>
    <dgm:pt modelId="{DB276C2E-360D-460E-B499-7A6858D914E4}" type="sibTrans" cxnId="{C318107E-138C-43FA-B717-71576E6C5825}">
      <dgm:prSet/>
      <dgm:spPr/>
      <dgm:t>
        <a:bodyPr/>
        <a:lstStyle/>
        <a:p>
          <a:endParaRPr lang="ru-RU"/>
        </a:p>
      </dgm:t>
    </dgm:pt>
    <dgm:pt modelId="{4CAA5B5A-0C3B-40F1-B325-FED9C968B37D}">
      <dgm:prSet phldrT="[Текст]"/>
      <dgm:spPr/>
      <dgm:t>
        <a:bodyPr/>
        <a:lstStyle/>
        <a:p>
          <a:r>
            <a:rPr lang="ru-RU" dirty="0" smtClean="0"/>
            <a:t>Тесты</a:t>
          </a:r>
          <a:endParaRPr lang="ru-RU" dirty="0"/>
        </a:p>
      </dgm:t>
    </dgm:pt>
    <dgm:pt modelId="{963ECCC0-FC46-4089-8AAA-891D3C780BA2}" type="parTrans" cxnId="{7698B12A-BD73-429B-B22D-55C06EDE1610}">
      <dgm:prSet/>
      <dgm:spPr/>
      <dgm:t>
        <a:bodyPr/>
        <a:lstStyle/>
        <a:p>
          <a:endParaRPr lang="ru-RU"/>
        </a:p>
      </dgm:t>
    </dgm:pt>
    <dgm:pt modelId="{928F9E8B-CB8E-4C6B-82AD-5E4E7C3395E7}" type="sibTrans" cxnId="{7698B12A-BD73-429B-B22D-55C06EDE1610}">
      <dgm:prSet/>
      <dgm:spPr/>
      <dgm:t>
        <a:bodyPr/>
        <a:lstStyle/>
        <a:p>
          <a:endParaRPr lang="ru-RU"/>
        </a:p>
      </dgm:t>
    </dgm:pt>
    <dgm:pt modelId="{3BF31556-A56B-4FC7-9A80-C8C8015AB8E3}" type="pres">
      <dgm:prSet presAssocID="{2E813223-77AF-4835-8ABA-2DFFADCE0C7F}" presName="rootnode" presStyleCnt="0">
        <dgm:presLayoutVars>
          <dgm:chMax/>
          <dgm:chPref/>
          <dgm:dir/>
          <dgm:animLvl val="lvl"/>
        </dgm:presLayoutVars>
      </dgm:prSet>
      <dgm:spPr/>
    </dgm:pt>
    <dgm:pt modelId="{FF3C2171-BDFD-42A8-87D3-B38A8F7588A1}" type="pres">
      <dgm:prSet presAssocID="{DC01D2DF-2510-476E-8B3A-BF00793B2512}" presName="composite" presStyleCnt="0"/>
      <dgm:spPr/>
    </dgm:pt>
    <dgm:pt modelId="{123F8553-A4DA-440D-A2E7-FF9F6FFB2D48}" type="pres">
      <dgm:prSet presAssocID="{DC01D2DF-2510-476E-8B3A-BF00793B2512}" presName="bentUpArrow1" presStyleLbl="alignImgPlace1" presStyleIdx="0" presStyleCnt="2" custScaleX="329289" custLinFactX="-40497" custLinFactNeighborX="-100000" custLinFactNeighborY="9059"/>
      <dgm:spPr/>
    </dgm:pt>
    <dgm:pt modelId="{15018FF9-9DA4-4C58-968E-69B7717BE6F9}" type="pres">
      <dgm:prSet presAssocID="{DC01D2DF-2510-476E-8B3A-BF00793B2512}" presName="ParentText" presStyleLbl="node1" presStyleIdx="0" presStyleCnt="3" custScaleX="309045" custLinFactX="-100000" custLinFactNeighborX="-107740" custLinFactNeighborY="2135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7896B8-71F1-4DC8-96CA-1452DF2A88EC}" type="pres">
      <dgm:prSet presAssocID="{DC01D2DF-2510-476E-8B3A-BF00793B2512}" presName="ChildText" presStyleLbl="revTx" presStyleIdx="0" presStyleCnt="2" custScaleX="346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09FD09-25E5-45E5-BCF0-4A7FA29E324E}" type="pres">
      <dgm:prSet presAssocID="{2DE3E070-A08B-47CE-8FDC-DBF96D85C5DB}" presName="sibTrans" presStyleCnt="0"/>
      <dgm:spPr/>
    </dgm:pt>
    <dgm:pt modelId="{1CAD69CB-3154-41D0-BB37-E03B4BB3D606}" type="pres">
      <dgm:prSet presAssocID="{707B9DD4-A49B-453A-A20E-C638BED3536D}" presName="composite" presStyleCnt="0"/>
      <dgm:spPr/>
    </dgm:pt>
    <dgm:pt modelId="{F64775FD-930C-4773-A426-5DF1C32985F6}" type="pres">
      <dgm:prSet presAssocID="{707B9DD4-A49B-453A-A20E-C638BED3536D}" presName="bentUpArrow1" presStyleLbl="alignImgPlace1" presStyleIdx="1" presStyleCnt="2" custScaleX="345179" custLinFactX="37440" custLinFactNeighborX="100000" custLinFactNeighborY="-9059"/>
      <dgm:spPr/>
    </dgm:pt>
    <dgm:pt modelId="{D419EEFF-17F3-4262-945E-65DACE9CE329}" type="pres">
      <dgm:prSet presAssocID="{707B9DD4-A49B-453A-A20E-C638BED3536D}" presName="ParentText" presStyleLbl="node1" presStyleIdx="1" presStyleCnt="3" custScaleX="298354" custLinFactNeighborX="-6456" custLinFactNeighborY="76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070AC1-6450-4A3C-A523-90AF20A09F21}" type="pres">
      <dgm:prSet presAssocID="{707B9DD4-A49B-453A-A20E-C638BED3536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946376-5E3E-4673-BBD7-1067873EF5DF}" type="pres">
      <dgm:prSet presAssocID="{DB276C2E-360D-460E-B499-7A6858D914E4}" presName="sibTrans" presStyleCnt="0"/>
      <dgm:spPr/>
    </dgm:pt>
    <dgm:pt modelId="{8A098A86-2319-4648-BAD7-B07229905FA2}" type="pres">
      <dgm:prSet presAssocID="{4CAA5B5A-0C3B-40F1-B325-FED9C968B37D}" presName="composite" presStyleCnt="0"/>
      <dgm:spPr/>
    </dgm:pt>
    <dgm:pt modelId="{433E62DB-10F2-480C-B9DD-F10592596650}" type="pres">
      <dgm:prSet presAssocID="{4CAA5B5A-0C3B-40F1-B325-FED9C968B37D}" presName="ParentText" presStyleLbl="node1" presStyleIdx="2" presStyleCnt="3" custScaleX="241692" custLinFactX="76527" custLinFactNeighborX="100000" custLinFactNeighborY="-13495">
        <dgm:presLayoutVars>
          <dgm:chMax val="1"/>
          <dgm:chPref val="1"/>
          <dgm:bulletEnabled val="1"/>
        </dgm:presLayoutVars>
      </dgm:prSet>
      <dgm:spPr/>
    </dgm:pt>
  </dgm:ptLst>
  <dgm:cxnLst>
    <dgm:cxn modelId="{FCB38A49-8E24-4EE9-82B1-B7325AC1C9C5}" type="presOf" srcId="{707B9DD4-A49B-453A-A20E-C638BED3536D}" destId="{D419EEFF-17F3-4262-945E-65DACE9CE329}" srcOrd="0" destOrd="0" presId="urn:microsoft.com/office/officeart/2005/8/layout/StepDownProcess"/>
    <dgm:cxn modelId="{B0B33D38-79BE-4F3B-85CE-C970CB2867E3}" type="presOf" srcId="{DC01D2DF-2510-476E-8B3A-BF00793B2512}" destId="{15018FF9-9DA4-4C58-968E-69B7717BE6F9}" srcOrd="0" destOrd="0" presId="urn:microsoft.com/office/officeart/2005/8/layout/StepDownProcess"/>
    <dgm:cxn modelId="{619D206F-36BB-4CFE-B6E7-CAC257C974F1}" type="presOf" srcId="{4CAA5B5A-0C3B-40F1-B325-FED9C968B37D}" destId="{433E62DB-10F2-480C-B9DD-F10592596650}" srcOrd="0" destOrd="0" presId="urn:microsoft.com/office/officeart/2005/8/layout/StepDownProcess"/>
    <dgm:cxn modelId="{1DBF632C-ABB2-4CA0-9672-4BC0D0E847A1}" type="presOf" srcId="{2E813223-77AF-4835-8ABA-2DFFADCE0C7F}" destId="{3BF31556-A56B-4FC7-9A80-C8C8015AB8E3}" srcOrd="0" destOrd="0" presId="urn:microsoft.com/office/officeart/2005/8/layout/StepDownProcess"/>
    <dgm:cxn modelId="{741A4817-7FFD-44CB-B33B-21A496157047}" srcId="{2E813223-77AF-4835-8ABA-2DFFADCE0C7F}" destId="{DC01D2DF-2510-476E-8B3A-BF00793B2512}" srcOrd="0" destOrd="0" parTransId="{A1920987-88DE-4455-BCAF-3918D34B411B}" sibTransId="{2DE3E070-A08B-47CE-8FDC-DBF96D85C5DB}"/>
    <dgm:cxn modelId="{C318107E-138C-43FA-B717-71576E6C5825}" srcId="{2E813223-77AF-4835-8ABA-2DFFADCE0C7F}" destId="{707B9DD4-A49B-453A-A20E-C638BED3536D}" srcOrd="1" destOrd="0" parTransId="{AC270DBE-1BA1-4F3E-925B-65669387637E}" sibTransId="{DB276C2E-360D-460E-B499-7A6858D914E4}"/>
    <dgm:cxn modelId="{7698B12A-BD73-429B-B22D-55C06EDE1610}" srcId="{2E813223-77AF-4835-8ABA-2DFFADCE0C7F}" destId="{4CAA5B5A-0C3B-40F1-B325-FED9C968B37D}" srcOrd="2" destOrd="0" parTransId="{963ECCC0-FC46-4089-8AAA-891D3C780BA2}" sibTransId="{928F9E8B-CB8E-4C6B-82AD-5E4E7C3395E7}"/>
    <dgm:cxn modelId="{859EDF53-2DE3-42C5-ADC6-D844A85D4DD0}" type="presParOf" srcId="{3BF31556-A56B-4FC7-9A80-C8C8015AB8E3}" destId="{FF3C2171-BDFD-42A8-87D3-B38A8F7588A1}" srcOrd="0" destOrd="0" presId="urn:microsoft.com/office/officeart/2005/8/layout/StepDownProcess"/>
    <dgm:cxn modelId="{A2564FA8-5D88-4B01-A6F9-143EAF4E8110}" type="presParOf" srcId="{FF3C2171-BDFD-42A8-87D3-B38A8F7588A1}" destId="{123F8553-A4DA-440D-A2E7-FF9F6FFB2D48}" srcOrd="0" destOrd="0" presId="urn:microsoft.com/office/officeart/2005/8/layout/StepDownProcess"/>
    <dgm:cxn modelId="{3F4892A0-83FF-4EF1-9974-A466C0BCBDB2}" type="presParOf" srcId="{FF3C2171-BDFD-42A8-87D3-B38A8F7588A1}" destId="{15018FF9-9DA4-4C58-968E-69B7717BE6F9}" srcOrd="1" destOrd="0" presId="urn:microsoft.com/office/officeart/2005/8/layout/StepDownProcess"/>
    <dgm:cxn modelId="{AFDD5C6F-552B-40FA-AEBB-639FBCD3BB77}" type="presParOf" srcId="{FF3C2171-BDFD-42A8-87D3-B38A8F7588A1}" destId="{857896B8-71F1-4DC8-96CA-1452DF2A88EC}" srcOrd="2" destOrd="0" presId="urn:microsoft.com/office/officeart/2005/8/layout/StepDownProcess"/>
    <dgm:cxn modelId="{AF283421-8230-4D47-B79D-0A5A7D5B142D}" type="presParOf" srcId="{3BF31556-A56B-4FC7-9A80-C8C8015AB8E3}" destId="{6B09FD09-25E5-45E5-BCF0-4A7FA29E324E}" srcOrd="1" destOrd="0" presId="urn:microsoft.com/office/officeart/2005/8/layout/StepDownProcess"/>
    <dgm:cxn modelId="{DA75DA6D-8AA2-4030-BF8D-82420378E913}" type="presParOf" srcId="{3BF31556-A56B-4FC7-9A80-C8C8015AB8E3}" destId="{1CAD69CB-3154-41D0-BB37-E03B4BB3D606}" srcOrd="2" destOrd="0" presId="urn:microsoft.com/office/officeart/2005/8/layout/StepDownProcess"/>
    <dgm:cxn modelId="{24E31836-BF8B-40F3-849C-251F5269495F}" type="presParOf" srcId="{1CAD69CB-3154-41D0-BB37-E03B4BB3D606}" destId="{F64775FD-930C-4773-A426-5DF1C32985F6}" srcOrd="0" destOrd="0" presId="urn:microsoft.com/office/officeart/2005/8/layout/StepDownProcess"/>
    <dgm:cxn modelId="{1E40F46A-05A0-49A9-9700-40237589AC8C}" type="presParOf" srcId="{1CAD69CB-3154-41D0-BB37-E03B4BB3D606}" destId="{D419EEFF-17F3-4262-945E-65DACE9CE329}" srcOrd="1" destOrd="0" presId="urn:microsoft.com/office/officeart/2005/8/layout/StepDownProcess"/>
    <dgm:cxn modelId="{F963575F-7F2E-4C58-991B-F1E30606D493}" type="presParOf" srcId="{1CAD69CB-3154-41D0-BB37-E03B4BB3D606}" destId="{71070AC1-6450-4A3C-A523-90AF20A09F21}" srcOrd="2" destOrd="0" presId="urn:microsoft.com/office/officeart/2005/8/layout/StepDownProcess"/>
    <dgm:cxn modelId="{00BE46CB-567D-45F6-8E70-2D301CD49EFB}" type="presParOf" srcId="{3BF31556-A56B-4FC7-9A80-C8C8015AB8E3}" destId="{4D946376-5E3E-4673-BBD7-1067873EF5DF}" srcOrd="3" destOrd="0" presId="urn:microsoft.com/office/officeart/2005/8/layout/StepDownProcess"/>
    <dgm:cxn modelId="{F4A6F604-83A6-4868-B8B7-E1FDE8B42AC8}" type="presParOf" srcId="{3BF31556-A56B-4FC7-9A80-C8C8015AB8E3}" destId="{8A098A86-2319-4648-BAD7-B07229905FA2}" srcOrd="4" destOrd="0" presId="urn:microsoft.com/office/officeart/2005/8/layout/StepDownProcess"/>
    <dgm:cxn modelId="{B12347B4-07D1-479B-9EF5-D1733C8DF08D}" type="presParOf" srcId="{8A098A86-2319-4648-BAD7-B07229905FA2}" destId="{433E62DB-10F2-480C-B9DD-F1059259665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F8553-A4DA-440D-A2E7-FF9F6FFB2D48}">
      <dsp:nvSpPr>
        <dsp:cNvPr id="0" name=""/>
        <dsp:cNvSpPr/>
      </dsp:nvSpPr>
      <dsp:spPr>
        <a:xfrm rot="5400000">
          <a:off x="1922905" y="-46026"/>
          <a:ext cx="548560" cy="20564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18FF9-9DA4-4C58-968E-69B7717BE6F9}">
      <dsp:nvSpPr>
        <dsp:cNvPr id="0" name=""/>
        <dsp:cNvSpPr/>
      </dsp:nvSpPr>
      <dsp:spPr>
        <a:xfrm>
          <a:off x="0" y="150205"/>
          <a:ext cx="2853883" cy="6463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Словарь</a:t>
          </a:r>
          <a:endParaRPr lang="ru-RU" sz="2800" kern="1200" dirty="0"/>
        </a:p>
      </dsp:txBody>
      <dsp:txXfrm>
        <a:off x="31560" y="181765"/>
        <a:ext cx="2790763" cy="583266"/>
      </dsp:txXfrm>
    </dsp:sp>
    <dsp:sp modelId="{857896B8-71F1-4DC8-96CA-1452DF2A88EC}">
      <dsp:nvSpPr>
        <dsp:cNvPr id="0" name=""/>
        <dsp:cNvSpPr/>
      </dsp:nvSpPr>
      <dsp:spPr>
        <a:xfrm>
          <a:off x="2750079" y="73810"/>
          <a:ext cx="2328371" cy="52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775FD-930C-4773-A426-5DF1C32985F6}">
      <dsp:nvSpPr>
        <dsp:cNvPr id="0" name=""/>
        <dsp:cNvSpPr/>
      </dsp:nvSpPr>
      <dsp:spPr>
        <a:xfrm rot="5400000">
          <a:off x="5235866" y="531072"/>
          <a:ext cx="548560" cy="21556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9EEFF-17F3-4262-945E-65DACE9CE329}">
      <dsp:nvSpPr>
        <dsp:cNvPr id="0" name=""/>
        <dsp:cNvSpPr/>
      </dsp:nvSpPr>
      <dsp:spPr>
        <a:xfrm>
          <a:off x="3256724" y="787962"/>
          <a:ext cx="2755157" cy="6463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Шаблоны</a:t>
          </a:r>
          <a:endParaRPr lang="ru-RU" sz="2800" kern="1200" dirty="0"/>
        </a:p>
      </dsp:txBody>
      <dsp:txXfrm>
        <a:off x="3288284" y="819522"/>
        <a:ext cx="2692037" cy="583266"/>
      </dsp:txXfrm>
    </dsp:sp>
    <dsp:sp modelId="{71070AC1-6450-4A3C-A523-90AF20A09F21}">
      <dsp:nvSpPr>
        <dsp:cNvPr id="0" name=""/>
        <dsp:cNvSpPr/>
      </dsp:nvSpPr>
      <dsp:spPr>
        <a:xfrm>
          <a:off x="5155648" y="799916"/>
          <a:ext cx="671631" cy="52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E62DB-10F2-480C-B9DD-F10592596650}">
      <dsp:nvSpPr>
        <dsp:cNvPr id="0" name=""/>
        <dsp:cNvSpPr/>
      </dsp:nvSpPr>
      <dsp:spPr>
        <a:xfrm>
          <a:off x="6573047" y="1377144"/>
          <a:ext cx="2231910" cy="6463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Тесты</a:t>
          </a:r>
          <a:endParaRPr lang="ru-RU" sz="2800" kern="1200" dirty="0"/>
        </a:p>
      </dsp:txBody>
      <dsp:txXfrm>
        <a:off x="6604607" y="1408704"/>
        <a:ext cx="2168790" cy="58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“Education”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КТПО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4312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Работу выполнила:				 «Команда №7»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Состав команды:				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ст.гр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СП-12-2д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Маляревич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Павел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2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Уровни сложности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9727095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каждой теме пользователю доступно сразу 3 уровни сложности для прохождения тестирования, каждый уровень имеет свои временные рамки.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позволит пользователю варьировать сложность самостоятельно.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32" y="4760844"/>
            <a:ext cx="5259663" cy="99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580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Процесс прохождения тестов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049616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 время тестов перед пользователем имеется 2 шкалы: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верхняя постепенно пополняется в зависимости от правильности ответов пользователя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нижняя постепенно убывает со временем.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1427" y="2737507"/>
            <a:ext cx="276307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Правильно</a:t>
            </a:r>
          </a:p>
          <a:p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правильно</a:t>
            </a:r>
          </a:p>
          <a:p>
            <a:r>
              <a:rPr lang="ru-RU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успел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6" y="4141438"/>
            <a:ext cx="4108381" cy="1502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69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910469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конце тестирования пользователю выдается результат его тестирования.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Также предоставляется возможность распечатать данные результаты с помощью принтера по сочетанию клавиш –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 + P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64" y="2556932"/>
            <a:ext cx="4011377" cy="2892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33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проекта и его функционала.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7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7580243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производилось в несколько этапов.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тестирование принимало участие 5 человек. После чего были собраны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фидбеки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созданы баг-репорты.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Перед каждым последующим спринтом, определялись баги, которые должны были быть устранены.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http://xpinjection.com/images/articles/no-bu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43" y="307339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3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9727095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После стабилизации проекта, создания минимально-необходимого контента для демонстрации и устранения ранее обработанных баг-репортов.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Было произведено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unit-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по средствам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qUnit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ходе тестирования были выявлены баги, которые достаточно сложно заметить даже при многократном тестировании приложения.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http://daffl.github.io/jqueryto/images/qun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0" y="5247217"/>
            <a:ext cx="22193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33285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Interoperability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843765" cy="3318936"/>
          </a:xfrm>
        </p:spPr>
        <p:txBody>
          <a:bodyPr>
            <a:norm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взаимодействия не выявило никаких проблем, большинство проблем, которые могли бы возникнуть были пресечены еще на этапе планирования.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 descr="http://qatestlab.com/assets/software-testing-company-6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5" y="3065992"/>
            <a:ext cx="3191306" cy="25812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33285"/>
            <a:ext cx="9601196" cy="1303867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Usability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843765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удобства пользования не выявило явных изъянов или дискомфорта.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наша команда отдает себе отчет о том, что объемы людей, которые рассматривали тестирование приложения со стороны его удобства слишком малы.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6" name="Picture 2" descr="http://i0.wp.com/www.softwaretestingclass.com/wp-content/uploads/2013/12/usability_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5" y="3196492"/>
            <a:ext cx="3260716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6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33285"/>
            <a:ext cx="9601196" cy="1303867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ompatibility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843765" cy="3318936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совместимости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прошло успешно. Тестирование производилось на следующих устройствах: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Стационарный ПК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7, 8.1, 10, Ubuntu 15.4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браузерах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(Chrome, Edge,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Yandex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Opera)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Планшет на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Android 4.3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браузерах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Chrome,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Дельфин,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UCBrowser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 descr="http://3.imimg.com/data3/JV/QE/MY-3393727/compatibility-testing-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6" y="2618600"/>
            <a:ext cx="3062512" cy="28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Демонстрация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Демонстрация проекта и баг-репортов.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Вступление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Изначально проект позиционирует себя как развлекательно-обучающая программа, которая позволяет людям различных возрастов и степеней развитости в той или иной области, проверить свои знания или потренировать свои навыки в конкретной области.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7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33285"/>
            <a:ext cx="9601196" cy="1303867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843765" cy="331893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целом тестирование проекта прошло успешно, во время тестирования было выявлено до 20 багов.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Наша команда получила опыт работы с тестированием программных продуктов и составлением к ним документации.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 descr="http://novintex1.ru/img/ren/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71" y="2237152"/>
            <a:ext cx="29337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6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0949" y="2132781"/>
            <a:ext cx="8100391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720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Спасибо за</a:t>
            </a:r>
            <a:r>
              <a:rPr lang="ru-RU" sz="160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160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sz="1600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720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sz="6000" strike="sngStrike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внимание</a:t>
            </a:r>
            <a:endParaRPr lang="ru-RU" sz="6000" strike="sngStrike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303171">
            <a:off x="4218544" y="2994554"/>
            <a:ext cx="532991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48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терпение</a:t>
            </a:r>
            <a:endParaRPr lang="ru-RU" sz="4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3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Платформа проекта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 был создан как сайт, так как это позволяет его запустить на любом устройстве без дополнительной установки, а для подобного приложения это является не маловажным фактором.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Также возможно использование дополнительных Фреймворков которые имеют довольно не большие размеры.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5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Инструментарий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8033991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 обеспечение кроссплатформенности для различных браузеров наша команда приняла решение, что будет отвечать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v3.3.5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 за логику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управление контентом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jQuery.</a:t>
            </a:r>
          </a:p>
        </p:txBody>
      </p:sp>
      <p:pic>
        <p:nvPicPr>
          <p:cNvPr id="1026" name="Picture 2" descr="http://toplogos.ru/images/logo-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92" y="4926098"/>
            <a:ext cx="3484488" cy="856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ayeshcp.files.wordpress.com/2013/03/twitter-boots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92" y="2680697"/>
            <a:ext cx="1991277" cy="111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ichel-dirix.com/images/web-log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66" y="4190510"/>
            <a:ext cx="3599732" cy="21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 проекте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10194234" cy="1325221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 для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тестирования с элементами обучения,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само содержания тестов и их тематика зависит от наполнения словарей, и созданных шаблонов для вопросов.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84353617"/>
              </p:ext>
            </p:extLst>
          </p:nvPr>
        </p:nvGraphicFramePr>
        <p:xfrm>
          <a:off x="1663700" y="3882153"/>
          <a:ext cx="8864597" cy="2122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Тематика и уровни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простоты восприятия был взят за основу концепция решения математических задач.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Сами задачи имеют весьма специфическую формулировку, что в свою очередь показывает потенциал и возможности самой программы.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http://positiveschool.ru/engine/wp-content/uploads/2012/09/%D0%BC%D0%B0%D1%82%D0%B5%D0%BC%D0%B0%D1%82%D0%B8%D0%BA%D0%B0-300x2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05" y="4214191"/>
            <a:ext cx="2163369" cy="19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Первый уровень(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099312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теме 1 мы знакомим пользователя с интерфейсом и подготавливаем к более серьезным тестам.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тестах используется только 2 операнда «Равенства» и «Принадлежность».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844" y="2763078"/>
            <a:ext cx="4295116" cy="28370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684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Второй уровень(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099312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теме 2 мы уже даем более серьезные примеры для пользователя и все так-же подготавливаем к более серьезным тестам.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тестах используется только 2 операнда «Плюс» и «Минус».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23" y="2812774"/>
            <a:ext cx="4212929" cy="2761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85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Третий уровень(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099312" cy="3318936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теме 3 пользователю с предлагается более сложная задача с большим градиентом насыщенности задач.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тестах используется 4 операнда «Плюс», «Минус», «Делить» и «Умножить».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63" y="2666262"/>
            <a:ext cx="4406087" cy="29577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65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375</TotalTime>
  <Words>606</Words>
  <Application>Microsoft Office PowerPoint</Application>
  <PresentationFormat>Широкоэкранный</PresentationFormat>
  <Paragraphs>69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Garamond</vt:lpstr>
      <vt:lpstr>Verdana</vt:lpstr>
      <vt:lpstr>Натуральные материалы</vt:lpstr>
      <vt:lpstr>“Education”  для КТПО</vt:lpstr>
      <vt:lpstr>Вступление</vt:lpstr>
      <vt:lpstr>Платформа проекта</vt:lpstr>
      <vt:lpstr>Инструментарий</vt:lpstr>
      <vt:lpstr>О проекте</vt:lpstr>
      <vt:lpstr>Тематика и уровни</vt:lpstr>
      <vt:lpstr>Первый уровень(Theme 1)</vt:lpstr>
      <vt:lpstr>Второй уровень(Theme 2)</vt:lpstr>
      <vt:lpstr>Третий уровень(Theme 3)</vt:lpstr>
      <vt:lpstr>Уровни сложности</vt:lpstr>
      <vt:lpstr>Процесс прохождения тестов</vt:lpstr>
      <vt:lpstr>Результаты</vt:lpstr>
      <vt:lpstr>Тестирование</vt:lpstr>
      <vt:lpstr>Тестирование</vt:lpstr>
      <vt:lpstr>Unit тестирование</vt:lpstr>
      <vt:lpstr>Interoperability тестирование</vt:lpstr>
      <vt:lpstr>Usability тестирование</vt:lpstr>
      <vt:lpstr>Compatibility тестирование</vt:lpstr>
      <vt:lpstr>Демонстрация</vt:lpstr>
      <vt:lpstr>Вывод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“Mathematika for QTS”</dc:title>
  <dc:creator>RePack by Diakov</dc:creator>
  <cp:lastModifiedBy>RePack by Diakov</cp:lastModifiedBy>
  <cp:revision>18</cp:revision>
  <dcterms:created xsi:type="dcterms:W3CDTF">2016-01-21T01:29:57Z</dcterms:created>
  <dcterms:modified xsi:type="dcterms:W3CDTF">2016-01-21T07:45:52Z</dcterms:modified>
</cp:coreProperties>
</file>