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B91F-354F-4A77-88F0-EC5F00348DA6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794231-6445-4395-AEA4-BCB9B939A7B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B91F-354F-4A77-88F0-EC5F00348DA6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4231-6445-4395-AEA4-BCB9B939A7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B91F-354F-4A77-88F0-EC5F00348DA6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4231-6445-4395-AEA4-BCB9B939A7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D4B91F-354F-4A77-88F0-EC5F00348DA6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D794231-6445-4395-AEA4-BCB9B939A7B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B91F-354F-4A77-88F0-EC5F00348DA6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4231-6445-4395-AEA4-BCB9B939A7B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B91F-354F-4A77-88F0-EC5F00348DA6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4231-6445-4395-AEA4-BCB9B939A7B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4231-6445-4395-AEA4-BCB9B939A7B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B91F-354F-4A77-88F0-EC5F00348DA6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B91F-354F-4A77-88F0-EC5F00348DA6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4231-6445-4395-AEA4-BCB9B939A7B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B91F-354F-4A77-88F0-EC5F00348DA6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4231-6445-4395-AEA4-BCB9B939A7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D4B91F-354F-4A77-88F0-EC5F00348DA6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D794231-6445-4395-AEA4-BCB9B939A7B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B91F-354F-4A77-88F0-EC5F00348DA6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794231-6445-4395-AEA4-BCB9B939A7B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3D4B91F-354F-4A77-88F0-EC5F00348DA6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D794231-6445-4395-AEA4-BCB9B939A7B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8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7.xml"/><Relationship Id="rId5" Type="http://schemas.openxmlformats.org/officeDocument/2006/relationships/image" Target="../media/image4.jpeg"/><Relationship Id="rId10" Type="http://schemas.openxmlformats.org/officeDocument/2006/relationships/image" Target="../media/image7.jpeg"/><Relationship Id="rId4" Type="http://schemas.openxmlformats.org/officeDocument/2006/relationships/slide" Target="slide15.xml"/><Relationship Id="rId9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4929190" y="4071942"/>
            <a:ext cx="3871882" cy="2071702"/>
          </a:xfrm>
        </p:spPr>
        <p:txBody>
          <a:bodyPr/>
          <a:lstStyle/>
          <a:p>
            <a:pPr algn="r"/>
            <a:r>
              <a:rPr lang="ru-RU" dirty="0" smtClean="0"/>
              <a:t>Работу выполнил:</a:t>
            </a:r>
          </a:p>
          <a:p>
            <a:pPr algn="r"/>
            <a:r>
              <a:rPr lang="ru-RU" dirty="0" smtClean="0"/>
              <a:t>Студент ИЭУИС 3-3</a:t>
            </a:r>
          </a:p>
          <a:p>
            <a:pPr algn="r"/>
            <a:r>
              <a:rPr lang="ru-RU" dirty="0" smtClean="0"/>
              <a:t>Дадаев С.-М.С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Средства диагностики, контроля и мониторинга системы  </a:t>
            </a:r>
            <a:endParaRPr lang="ru-RU" sz="4800" dirty="0"/>
          </a:p>
        </p:txBody>
      </p:sp>
      <p:pic>
        <p:nvPicPr>
          <p:cNvPr id="4" name="Рисунок 3" descr="aida64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714620"/>
            <a:ext cx="642942" cy="642942"/>
          </a:xfrm>
          <a:prstGeom prst="rect">
            <a:avLst/>
          </a:prstGeom>
        </p:spPr>
      </p:pic>
      <p:pic>
        <p:nvPicPr>
          <p:cNvPr id="5" name="Рисунок 4" descr="errorка.jp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3714752"/>
            <a:ext cx="1000132" cy="1000132"/>
          </a:xfrm>
          <a:prstGeom prst="rect">
            <a:avLst/>
          </a:prstGeom>
        </p:spPr>
      </p:pic>
      <p:pic>
        <p:nvPicPr>
          <p:cNvPr id="6" name="Рисунок 5" descr="icon-cpuz-128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0166" y="4857760"/>
            <a:ext cx="1219200" cy="1219200"/>
          </a:xfrm>
          <a:prstGeom prst="rect">
            <a:avLst/>
          </a:prstGeom>
        </p:spPr>
      </p:pic>
      <p:pic>
        <p:nvPicPr>
          <p:cNvPr id="7" name="Рисунок 6" descr="еверест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29058" y="4071942"/>
            <a:ext cx="1409808" cy="1919261"/>
          </a:xfrm>
          <a:prstGeom prst="rect">
            <a:avLst/>
          </a:prstGeom>
        </p:spPr>
      </p:pic>
      <p:pic>
        <p:nvPicPr>
          <p:cNvPr id="8" name="Рисунок 7" descr="1427959166_msi-afterburner-logo.jp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29190" y="2643182"/>
            <a:ext cx="1000117" cy="1000117"/>
          </a:xfrm>
          <a:prstGeom prst="rect">
            <a:avLst/>
          </a:prstGeom>
        </p:spPr>
      </p:pic>
      <p:pic>
        <p:nvPicPr>
          <p:cNvPr id="9" name="Рисунок 8" descr="windows-logo.jp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28860" y="2500306"/>
            <a:ext cx="1431428" cy="923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кпу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571480"/>
            <a:ext cx="8275012" cy="519856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1047744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MSI </a:t>
            </a:r>
            <a:r>
              <a:rPr lang="ru-RU" sz="2000" b="1" dirty="0" err="1" smtClean="0"/>
              <a:t>Afterburner</a:t>
            </a:r>
            <a:r>
              <a:rPr lang="ru-RU" sz="2000" dirty="0" smtClean="0"/>
              <a:t> – это популярная бесплатная утилита, предназначенная для разгона, диагностики и расширенной настройки видеокарт основных брендов.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MSI Afterburner</a:t>
            </a:r>
            <a:endParaRPr lang="ru-RU" dirty="0"/>
          </a:p>
        </p:txBody>
      </p:sp>
      <p:pic>
        <p:nvPicPr>
          <p:cNvPr id="4" name="Рисунок 3" descr="мси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2143116"/>
            <a:ext cx="6400793" cy="4399001"/>
          </a:xfrm>
          <a:prstGeom prst="rect">
            <a:avLst/>
          </a:prstGeom>
        </p:spPr>
      </p:pic>
      <p:pic>
        <p:nvPicPr>
          <p:cNvPr id="5" name="Рисунок 4" descr="1427959166_msi-afterburner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285728"/>
            <a:ext cx="857256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1428760"/>
          </a:xfrm>
        </p:spPr>
        <p:txBody>
          <a:bodyPr>
            <a:normAutofit/>
          </a:bodyPr>
          <a:lstStyle/>
          <a:p>
            <a:r>
              <a:rPr lang="ru-RU" sz="2000" b="1" dirty="0" err="1" smtClean="0"/>
              <a:t>SpeedFan</a:t>
            </a:r>
            <a:r>
              <a:rPr lang="ru-RU" sz="2000" dirty="0" smtClean="0"/>
              <a:t> — бесплатная программа, предназначенная контролировать температуру и скорость вращения вентиляторов процессора и видеокарты. Может регулировать эти параметры автоматически или вручную. 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6333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SpeedFan</a:t>
            </a:r>
            <a:br>
              <a:rPr lang="en-US" dirty="0" smtClean="0">
                <a:effectLst/>
              </a:rPr>
            </a:br>
            <a:endParaRPr lang="ru-RU" dirty="0"/>
          </a:p>
        </p:txBody>
      </p:sp>
      <p:pic>
        <p:nvPicPr>
          <p:cNvPr id="4" name="Рисунок 3" descr="спид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2071678"/>
            <a:ext cx="4067175" cy="4657725"/>
          </a:xfrm>
          <a:prstGeom prst="rect">
            <a:avLst/>
          </a:prstGeom>
        </p:spPr>
      </p:pic>
      <p:pic>
        <p:nvPicPr>
          <p:cNvPr id="5" name="Рисунок 4" descr="logo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214290"/>
            <a:ext cx="1006814" cy="1000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пид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1670" y="571480"/>
            <a:ext cx="4921013" cy="563554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пид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8662" y="785794"/>
            <a:ext cx="7223200" cy="531020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  </a:t>
            </a:r>
            <a:r>
              <a:rPr lang="ru-RU" b="1" dirty="0" err="1" smtClean="0"/>
              <a:t>Errorka</a:t>
            </a:r>
            <a:r>
              <a:rPr lang="ru-RU" dirty="0" smtClean="0"/>
              <a:t> - бесплатная программа-справочник помогающая пользователю расшифровать шестнадцатеричные коды ошибок после появления "синих экранов смерти"(BSOD - англ. </a:t>
            </a:r>
            <a:r>
              <a:rPr lang="ru-RU" dirty="0" err="1" smtClean="0"/>
              <a:t>blue</a:t>
            </a:r>
            <a:r>
              <a:rPr lang="ru-RU" dirty="0" smtClean="0"/>
              <a:t> </a:t>
            </a:r>
            <a:r>
              <a:rPr lang="ru-RU" dirty="0" err="1" smtClean="0"/>
              <a:t>screen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death</a:t>
            </a:r>
            <a:r>
              <a:rPr lang="ru-RU" dirty="0" smtClean="0"/>
              <a:t>), возникающих при сбоях в модулях ядра и драйверах системы. Программа содержит расшифровку и описания ошибок, а также возможные рекомендации по их устранению.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Errorka</a:t>
            </a:r>
            <a:endParaRPr lang="ru-RU" dirty="0"/>
          </a:p>
        </p:txBody>
      </p:sp>
      <p:pic>
        <p:nvPicPr>
          <p:cNvPr id="4" name="Рисунок 3" descr="errorк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500042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1509551417_errorka-vokrugsofta.r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2160" y="1524000"/>
            <a:ext cx="7759679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дисп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7912" y="1628775"/>
            <a:ext cx="4448175" cy="436245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Мониторинг системы через Диспетчер задач</a:t>
            </a:r>
            <a:endParaRPr lang="ru-RU" dirty="0"/>
          </a:p>
        </p:txBody>
      </p:sp>
      <p:pic>
        <p:nvPicPr>
          <p:cNvPr id="5" name="Рисунок 4" descr="дисп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00042"/>
            <a:ext cx="785818" cy="538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дисп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0166" y="1571612"/>
            <a:ext cx="5505718" cy="45720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дисп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7912" y="1619250"/>
            <a:ext cx="4448175" cy="43815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данной подборке мы рассмотрим возможности </a:t>
            </a:r>
            <a:r>
              <a:rPr lang="ru-RU" dirty="0" smtClean="0"/>
              <a:t>программ </a:t>
            </a:r>
            <a:r>
              <a:rPr lang="ru-RU" dirty="0" smtClean="0"/>
              <a:t>для диагностики оборудования компьютера. Они позволят узнать конфигурацию системы и характеристики установленных компонентов, а также в реальном времени проследить за важными показателями, например, загруженностью процессора и задействованной оперативной </a:t>
            </a:r>
            <a:r>
              <a:rPr lang="ru-RU" dirty="0" smtClean="0"/>
              <a:t>памяти. </a:t>
            </a:r>
            <a:r>
              <a:rPr lang="ru-RU" dirty="0" smtClean="0"/>
              <a:t>Их можно применять в процессе поиска оптимальных драйверов, ведь далеко не каждый пользователь знает обозначение своего оборудования.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дх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43174" y="1500174"/>
            <a:ext cx="3835831" cy="45720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Команда </a:t>
            </a:r>
            <a:r>
              <a:rPr lang="en-US" dirty="0" err="1" smtClean="0"/>
              <a:t>dxdiag</a:t>
            </a:r>
            <a:endParaRPr lang="ru-RU" dirty="0"/>
          </a:p>
        </p:txBody>
      </p:sp>
      <p:pic>
        <p:nvPicPr>
          <p:cNvPr id="5" name="Рисунок 4" descr="дх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714356"/>
            <a:ext cx="789578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дх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4022" y="1524000"/>
            <a:ext cx="6275956" cy="45720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дх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1198" y="1524000"/>
            <a:ext cx="6221604" cy="45720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дх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1295" y="1524000"/>
            <a:ext cx="6241409" cy="45720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9600" dirty="0" smtClean="0"/>
              <a:t>Спасибо за внимание!</a:t>
            </a:r>
            <a:endParaRPr lang="ru-RU" sz="9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142908" y="142852"/>
            <a:ext cx="8229600" cy="1219200"/>
          </a:xfrm>
        </p:spPr>
        <p:txBody>
          <a:bodyPr numCol="1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Everest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AIDA64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Содержимое 5" descr="1469511740_aida64142101644000000-aida64-logo-black-base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6786578" y="642918"/>
            <a:ext cx="1865312" cy="628650"/>
          </a:xfrm>
        </p:spPr>
      </p:pic>
      <p:sp>
        <p:nvSpPr>
          <p:cNvPr id="14" name="Текст 13"/>
          <p:cNvSpPr>
            <a:spLocks noGrp="1"/>
          </p:cNvSpPr>
          <p:nvPr>
            <p:ph type="body" idx="4294967295"/>
          </p:nvPr>
        </p:nvSpPr>
        <p:spPr>
          <a:xfrm>
            <a:off x="1219200" y="1500188"/>
            <a:ext cx="7924800" cy="98425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Программа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AIDA64</a:t>
            </a:r>
            <a:r>
              <a:rPr lang="ru-RU" dirty="0" smtClean="0"/>
              <a:t> — это профессиональный инструмент, с его помощью можно диагностировать оборудование и анализировать системную конфигурацию. Вы сможете проверить компьютер полностью, после чего программа выдаст о нем детальную информацию.</a:t>
            </a:r>
            <a:endParaRPr lang="ru-RU" dirty="0"/>
          </a:p>
        </p:txBody>
      </p:sp>
      <p:pic>
        <p:nvPicPr>
          <p:cNvPr id="7" name="Рисунок 6" descr="EverestUltimat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285728"/>
            <a:ext cx="1081419" cy="1081419"/>
          </a:xfrm>
          <a:prstGeom prst="rect">
            <a:avLst/>
          </a:prstGeom>
        </p:spPr>
      </p:pic>
      <p:pic>
        <p:nvPicPr>
          <p:cNvPr id="15" name="Рисунок 14" descr="1419799498_aida64-main-wind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728" y="2428868"/>
            <a:ext cx="5857916" cy="4197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аида 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955320"/>
            <a:ext cx="8229600" cy="170936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аида 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642918"/>
            <a:ext cx="7717837" cy="552452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аида 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4348" y="622180"/>
            <a:ext cx="7954897" cy="568813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con-cpuz-12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4348" y="357166"/>
            <a:ext cx="1219200" cy="12192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CPU-Z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7224" y="1643050"/>
            <a:ext cx="7929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CPU-Z</a:t>
            </a:r>
            <a:r>
              <a:rPr lang="ru-RU" dirty="0"/>
              <a:t> — популярная бесплатная утилита для определения информации о центральном процессоре, объёме и типе памяти, материнской плате, операционной системе и версии </a:t>
            </a:r>
            <a:r>
              <a:rPr lang="ru-RU" dirty="0" err="1"/>
              <a:t>DirectX</a:t>
            </a:r>
            <a:r>
              <a:rPr lang="ru-RU" dirty="0"/>
              <a:t>. </a:t>
            </a:r>
            <a:endParaRPr lang="en-US" dirty="0" smtClean="0"/>
          </a:p>
        </p:txBody>
      </p:sp>
      <p:pic>
        <p:nvPicPr>
          <p:cNvPr id="8" name="Рисунок 7" descr="кпу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2571744"/>
            <a:ext cx="6257925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кпу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642918"/>
            <a:ext cx="8230391" cy="509263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кпу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642918"/>
            <a:ext cx="8273867" cy="519928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302</TotalTime>
  <Words>102</Words>
  <Application>Microsoft Office PowerPoint</Application>
  <PresentationFormat>Экран (4:3)</PresentationFormat>
  <Paragraphs>18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Бумажная</vt:lpstr>
      <vt:lpstr>Средства диагностики, контроля и мониторинга системы  </vt:lpstr>
      <vt:lpstr>Слайд 2</vt:lpstr>
      <vt:lpstr>     Everest - AIDA64   </vt:lpstr>
      <vt:lpstr>Слайд 4</vt:lpstr>
      <vt:lpstr>Слайд 5</vt:lpstr>
      <vt:lpstr>Слайд 6</vt:lpstr>
      <vt:lpstr>CPU-Z</vt:lpstr>
      <vt:lpstr>Слайд 8</vt:lpstr>
      <vt:lpstr>Слайд 9</vt:lpstr>
      <vt:lpstr>Слайд 10</vt:lpstr>
      <vt:lpstr>MSI Afterburner</vt:lpstr>
      <vt:lpstr>SpeedFan </vt:lpstr>
      <vt:lpstr>Слайд 13</vt:lpstr>
      <vt:lpstr>Слайд 14</vt:lpstr>
      <vt:lpstr>Errorka</vt:lpstr>
      <vt:lpstr>Слайд 16</vt:lpstr>
      <vt:lpstr>Мониторинг системы через Диспетчер задач</vt:lpstr>
      <vt:lpstr>Слайд 18</vt:lpstr>
      <vt:lpstr>Слайд 19</vt:lpstr>
      <vt:lpstr>Команда dxdiag</vt:lpstr>
      <vt:lpstr>Слайд 21</vt:lpstr>
      <vt:lpstr>Слайд 22</vt:lpstr>
      <vt:lpstr>Слайд 23</vt:lpstr>
      <vt:lpstr>Слайд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диагностики, контроля и мониторинга системы</dc:title>
  <dc:creator>Саид</dc:creator>
  <cp:lastModifiedBy>Саид</cp:lastModifiedBy>
  <cp:revision>23</cp:revision>
  <dcterms:created xsi:type="dcterms:W3CDTF">2017-12-12T16:21:28Z</dcterms:created>
  <dcterms:modified xsi:type="dcterms:W3CDTF">2017-12-12T21:23:28Z</dcterms:modified>
</cp:coreProperties>
</file>