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0C25-5E4B-4A1B-91E4-081750454FA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45D3F-7966-464E-867C-7545E492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E68-3CEA-42F3-9220-57413E60BC08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F243-F72B-4762-8059-BE46B8C366ED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817-147B-4CA6-B4F2-79353CAC916A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41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CC5A-86CC-4FC1-86B0-E88D2FB78269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7B5-5EDE-49B9-A6B8-38C01257D13D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19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AC3E-C853-4ACC-B4A1-1A010A7C1D24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61BB-7B5B-432A-B6DF-5FF0DD33FD97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3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A92-9DE0-4C37-A06D-B496389B9D58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3E34-5322-4E1B-B33E-E5FAD0FE29C9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1C66-8552-45F7-9D3F-E31E024DC372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569A-F990-4747-B45F-8B06AF7DEE30}" type="datetime12">
              <a:rPr lang="en-US" smtClean="0"/>
              <a:t>7:43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A5E1-BD70-431F-950F-56B9C3E6BC24}" type="datetime12">
              <a:rPr lang="en-US" smtClean="0"/>
              <a:t>7:43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B1EF-3CFF-473C-8708-63D9C1823C7A}" type="datetime12">
              <a:rPr lang="en-US" smtClean="0"/>
              <a:t>7:43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3C0F-CECF-4661-AB83-00E7673C7DBF}" type="datetime12">
              <a:rPr lang="en-US" smtClean="0"/>
              <a:t>7:43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4A37-0F3B-42F3-9601-17908D94F7E3}" type="datetime12">
              <a:rPr lang="en-US" smtClean="0"/>
              <a:t>7:43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BA40-65ED-45CF-86BF-D46006D68CA3}" type="datetime12">
              <a:rPr lang="en-US" smtClean="0"/>
              <a:t>7:43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2A65-3D12-4203-9613-1DB075A8A57A}" type="datetime12">
              <a:rPr lang="en-US" smtClean="0"/>
              <a:t>7:43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7204A9-2929-426E-9C95-CA268F70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885" y="83504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Secure Access Control Framework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5426" y="2893325"/>
            <a:ext cx="7766936" cy="343412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School </a:t>
            </a:r>
            <a:r>
              <a:rPr lang="en-US" sz="2800" dirty="0"/>
              <a:t>of Computing, Engineering and </a:t>
            </a:r>
            <a:r>
              <a:rPr lang="en-US" sz="2800" dirty="0" smtClean="0"/>
              <a:t>Mathematics/ </a:t>
            </a:r>
            <a:r>
              <a:rPr lang="en-US" sz="2800" dirty="0" smtClean="0"/>
              <a:t>UWS</a:t>
            </a:r>
          </a:p>
          <a:p>
            <a:pPr algn="l"/>
            <a:endParaRPr lang="en-US" sz="2800" dirty="0" smtClean="0">
              <a:solidFill>
                <a:srgbClr val="00B0F0"/>
              </a:solidFill>
            </a:endParaRPr>
          </a:p>
          <a:p>
            <a:pPr algn="l"/>
            <a:r>
              <a:rPr lang="en-US" dirty="0" smtClean="0"/>
              <a:t>						    </a:t>
            </a:r>
            <a:r>
              <a:rPr lang="en-US" dirty="0" smtClean="0"/>
              <a:t>Ph.D. </a:t>
            </a:r>
            <a:r>
              <a:rPr lang="en-US" dirty="0" err="1" smtClean="0"/>
              <a:t>candidiate</a:t>
            </a:r>
            <a:r>
              <a:rPr lang="en-US" dirty="0" smtClean="0"/>
              <a:t>: </a:t>
            </a:r>
            <a:r>
              <a:rPr lang="en-US" dirty="0" smtClean="0"/>
              <a:t>Mohammed Al-Zobbi</a:t>
            </a:r>
          </a:p>
          <a:p>
            <a:pPr algn="ctr"/>
            <a:r>
              <a:rPr lang="en-US" dirty="0" smtClean="0"/>
              <a:t>					Supervised by: Dr. </a:t>
            </a:r>
            <a:r>
              <a:rPr lang="en-US" dirty="0" err="1" smtClean="0"/>
              <a:t>Seyed</a:t>
            </a:r>
            <a:r>
              <a:rPr lang="en-US" dirty="0" smtClean="0"/>
              <a:t> </a:t>
            </a:r>
            <a:r>
              <a:rPr lang="en-US" dirty="0" err="1" smtClean="0"/>
              <a:t>Shahrestani</a:t>
            </a:r>
            <a:endParaRPr lang="en-US" dirty="0" smtClean="0"/>
          </a:p>
          <a:p>
            <a:pPr algn="ctr"/>
            <a:r>
              <a:rPr lang="en-US" dirty="0" smtClean="0"/>
              <a:t>						     Dr. Chun </a:t>
            </a:r>
            <a:r>
              <a:rPr lang="en-US" dirty="0" err="1" smtClean="0"/>
              <a:t>Ruan</a:t>
            </a:r>
            <a:r>
              <a:rPr lang="en-US" dirty="0" smtClean="0"/>
              <a:t>    </a:t>
            </a:r>
          </a:p>
          <a:p>
            <a:pPr algn="l"/>
            <a:r>
              <a:rPr lang="en-AU" dirty="0" smtClean="0"/>
              <a:t>Date: </a:t>
            </a:r>
            <a:r>
              <a:rPr lang="en-AU" dirty="0" smtClean="0"/>
              <a:t>09/07/15</a:t>
            </a:r>
            <a:endParaRPr lang="en-US" dirty="0"/>
          </a:p>
        </p:txBody>
      </p:sp>
      <p:pic>
        <p:nvPicPr>
          <p:cNvPr id="1029" name="Picture 5" descr="http://www.uws.edu.au/__data/assets/image/0008/387485/UW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52" y="-235376"/>
            <a:ext cx="22955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7B87-663B-4A0C-A1E2-CF97413A8F1B}" type="datetime12">
              <a:rPr lang="en-US" smtClean="0"/>
              <a:t>7:43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800000"/>
    </mc:Choice>
    <mc:Fallback>
      <p:transition spd="slow" advClick="0" advTm="1080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Secure Access Control Framework for Big Data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Access Control Framework for Big Data</dc:title>
  <dc:creator>Mohd Zoubi</dc:creator>
  <cp:lastModifiedBy>Mohd Zoubi</cp:lastModifiedBy>
  <cp:revision>2</cp:revision>
  <dcterms:created xsi:type="dcterms:W3CDTF">2015-07-08T09:39:39Z</dcterms:created>
  <dcterms:modified xsi:type="dcterms:W3CDTF">2015-07-08T10:10:01Z</dcterms:modified>
</cp:coreProperties>
</file>