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334875" cy="14832013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540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3616" y="-120"/>
      </p:cViewPr>
      <p:guideLst>
        <p:guide orient="horz" pos="4672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D07D-E5B3-1945-AB77-D2534CD6706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685800"/>
            <a:ext cx="2851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F49E-A27D-344B-B090-134FA512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F49E-A27D-344B-B090-134FA512C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116" y="4607544"/>
            <a:ext cx="10484644" cy="31792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233" y="8404807"/>
            <a:ext cx="8634413" cy="37904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089" y="793103"/>
            <a:ext cx="2081511" cy="16871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563" y="793103"/>
            <a:ext cx="6038950" cy="16871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371" y="9530943"/>
            <a:ext cx="10484644" cy="294580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371" y="6286442"/>
            <a:ext cx="10484644" cy="324450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564" y="4614407"/>
            <a:ext cx="4060230" cy="13050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375" y="4614407"/>
            <a:ext cx="4060230" cy="13050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44" y="593969"/>
            <a:ext cx="11101388" cy="24720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47" y="3320036"/>
            <a:ext cx="5450045" cy="13836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7" y="4703672"/>
            <a:ext cx="5450045" cy="854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5950" y="3320036"/>
            <a:ext cx="5452185" cy="13836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950" y="4703672"/>
            <a:ext cx="5452185" cy="854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48" y="590536"/>
            <a:ext cx="4058090" cy="251320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597" y="590535"/>
            <a:ext cx="6895539" cy="126587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748" y="3103738"/>
            <a:ext cx="4058090" cy="1014551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724" y="10382413"/>
            <a:ext cx="7400925" cy="122570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7724" y="1325268"/>
            <a:ext cx="7400925" cy="8899208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7724" y="11608115"/>
            <a:ext cx="7400925" cy="1740700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744" y="593969"/>
            <a:ext cx="11101388" cy="2472002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44" y="3460809"/>
            <a:ext cx="11101388" cy="9788443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744" y="13747082"/>
            <a:ext cx="2878138" cy="78966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D07B-30F7-8143-A89F-2BAC1029E563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416" y="13747082"/>
            <a:ext cx="3906044" cy="78966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994" y="13747082"/>
            <a:ext cx="2878138" cy="78966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08442" y="1644744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1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1014" y="74837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08442" y="3648352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5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08442" y="2646548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3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13191" y="1638394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2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1104" y="1821561"/>
            <a:ext cx="1002688" cy="415365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900" dirty="0"/>
              <a:t>copy(c)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9969" y="1770776"/>
            <a:ext cx="618084" cy="415365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900" dirty="0"/>
              <a:t>INT</a:t>
            </a:r>
          </a:p>
        </p:txBody>
      </p:sp>
      <p:sp>
        <p:nvSpPr>
          <p:cNvPr id="24" name="Oval 23"/>
          <p:cNvSpPr/>
          <p:nvPr/>
        </p:nvSpPr>
        <p:spPr>
          <a:xfrm>
            <a:off x="3008442" y="465015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6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08442" y="5651960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8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08442" y="7655568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11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08442" y="8657372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12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08442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19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13191" y="3047798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08442" y="6653764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008442" y="10109485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13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45043" y="10103135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15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13191" y="5242794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3191" y="6340292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13191" y="10103135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14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576895" y="10103135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16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83480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558513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833548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81334" y="13712443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997650" y="13712443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367881" y="13712443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693511" y="11491205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17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5363" y="11491205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18</a:t>
            </a:r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34" idx="6"/>
            <a:endCxn id="38" idx="2"/>
          </p:cNvCxnSpPr>
          <p:nvPr/>
        </p:nvCxnSpPr>
        <p:spPr>
          <a:xfrm flipV="1">
            <a:off x="3751789" y="10438064"/>
            <a:ext cx="196140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8" idx="6"/>
            <a:endCxn id="35" idx="2"/>
          </p:cNvCxnSpPr>
          <p:nvPr/>
        </p:nvCxnSpPr>
        <p:spPr>
          <a:xfrm>
            <a:off x="6456538" y="10438064"/>
            <a:ext cx="1688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5" idx="6"/>
            <a:endCxn id="39" idx="2"/>
          </p:cNvCxnSpPr>
          <p:nvPr/>
        </p:nvCxnSpPr>
        <p:spPr>
          <a:xfrm>
            <a:off x="8888390" y="10438064"/>
            <a:ext cx="1688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4" idx="4"/>
            <a:endCxn id="60" idx="2"/>
          </p:cNvCxnSpPr>
          <p:nvPr/>
        </p:nvCxnSpPr>
        <p:spPr>
          <a:xfrm rot="16200000" flipH="1">
            <a:off x="4513417" y="9646040"/>
            <a:ext cx="1046792" cy="33133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0" idx="6"/>
            <a:endCxn id="61" idx="2"/>
          </p:cNvCxnSpPr>
          <p:nvPr/>
        </p:nvCxnSpPr>
        <p:spPr>
          <a:xfrm>
            <a:off x="7436858" y="11826134"/>
            <a:ext cx="1688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9" idx="0"/>
            <a:endCxn id="34" idx="0"/>
          </p:cNvCxnSpPr>
          <p:nvPr/>
        </p:nvCxnSpPr>
        <p:spPr>
          <a:xfrm rot="16200000" flipH="1" flipV="1">
            <a:off x="7161168" y="6322083"/>
            <a:ext cx="6350" cy="7568453"/>
          </a:xfrm>
          <a:prstGeom prst="bentConnector3">
            <a:avLst>
              <a:gd name="adj1" fmla="val -3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9" idx="6"/>
            <a:endCxn id="7" idx="6"/>
          </p:cNvCxnSpPr>
          <p:nvPr/>
        </p:nvCxnSpPr>
        <p:spPr>
          <a:xfrm flipH="1" flipV="1">
            <a:off x="1324361" y="1083305"/>
            <a:ext cx="9995881" cy="9354759"/>
          </a:xfrm>
          <a:prstGeom prst="bentConnector3">
            <a:avLst>
              <a:gd name="adj1" fmla="val -22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38" idx="4"/>
          </p:cNvCxnSpPr>
          <p:nvPr/>
        </p:nvCxnSpPr>
        <p:spPr>
          <a:xfrm rot="16200000" flipH="1">
            <a:off x="8685542" y="8172314"/>
            <a:ext cx="344045" cy="55453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1630264" y="690638"/>
            <a:ext cx="0" cy="11117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8" idx="6"/>
            <a:endCxn id="41" idx="2"/>
          </p:cNvCxnSpPr>
          <p:nvPr/>
        </p:nvCxnSpPr>
        <p:spPr>
          <a:xfrm>
            <a:off x="3751789" y="12852455"/>
            <a:ext cx="15316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1" idx="6"/>
            <a:endCxn id="42" idx="2"/>
          </p:cNvCxnSpPr>
          <p:nvPr/>
        </p:nvCxnSpPr>
        <p:spPr>
          <a:xfrm>
            <a:off x="6026827" y="12852455"/>
            <a:ext cx="1531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2" idx="6"/>
            <a:endCxn id="43" idx="2"/>
          </p:cNvCxnSpPr>
          <p:nvPr/>
        </p:nvCxnSpPr>
        <p:spPr>
          <a:xfrm>
            <a:off x="8301860" y="12852455"/>
            <a:ext cx="1531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43" idx="4"/>
          </p:cNvCxnSpPr>
          <p:nvPr/>
        </p:nvCxnSpPr>
        <p:spPr>
          <a:xfrm>
            <a:off x="10205222" y="13187383"/>
            <a:ext cx="21389" cy="291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2495382" y="13478584"/>
            <a:ext cx="7709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endCxn id="44" idx="2"/>
          </p:cNvCxnSpPr>
          <p:nvPr/>
        </p:nvCxnSpPr>
        <p:spPr>
          <a:xfrm>
            <a:off x="2495382" y="13478584"/>
            <a:ext cx="785952" cy="568788"/>
          </a:xfrm>
          <a:prstGeom prst="bentConnector3">
            <a:avLst>
              <a:gd name="adj1" fmla="val -10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61" idx="0"/>
          </p:cNvCxnSpPr>
          <p:nvPr/>
        </p:nvCxnSpPr>
        <p:spPr>
          <a:xfrm flipV="1">
            <a:off x="9497037" y="11295277"/>
            <a:ext cx="16608" cy="195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4024681" y="11295277"/>
            <a:ext cx="5488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34" idx="5"/>
          </p:cNvCxnSpPr>
          <p:nvPr/>
        </p:nvCxnSpPr>
        <p:spPr>
          <a:xfrm flipH="1" flipV="1">
            <a:off x="3642928" y="10681244"/>
            <a:ext cx="381754" cy="6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3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9</cp:revision>
  <dcterms:created xsi:type="dcterms:W3CDTF">2014-04-20T02:31:39Z</dcterms:created>
  <dcterms:modified xsi:type="dcterms:W3CDTF">2014-04-20T13:38:11Z</dcterms:modified>
</cp:coreProperties>
</file>