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801600" cy="22860000"/>
  <p:notesSz cx="6858000" cy="9144000"/>
  <p:defaultTextStyle>
    <a:defPPr>
      <a:defRPr lang="en-US"/>
    </a:defPPr>
    <a:lvl1pPr marL="0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1pPr>
    <a:lvl2pPr marL="1018870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2pPr>
    <a:lvl3pPr marL="2037740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3pPr>
    <a:lvl4pPr marL="3056611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4pPr>
    <a:lvl5pPr marL="4075481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5pPr>
    <a:lvl6pPr marL="5094351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6pPr>
    <a:lvl7pPr marL="6113221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7pPr>
    <a:lvl8pPr marL="7132091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8pPr>
    <a:lvl9pPr marL="8150962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4608" y="-80"/>
      </p:cViewPr>
      <p:guideLst>
        <p:guide orient="horz" pos="7200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7101419"/>
            <a:ext cx="10881360" cy="49000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12954000"/>
            <a:ext cx="8961120" cy="5842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1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37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56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07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09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13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132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150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8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7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3053295"/>
            <a:ext cx="4031615" cy="650134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3053295"/>
            <a:ext cx="11885930" cy="650134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2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7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14689668"/>
            <a:ext cx="10881360" cy="4540250"/>
          </a:xfrm>
        </p:spPr>
        <p:txBody>
          <a:bodyPr anchor="t"/>
          <a:lstStyle>
            <a:lvl1pPr algn="l">
              <a:defRPr sz="8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9689045"/>
            <a:ext cx="10881360" cy="5000623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1887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203774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5661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4pPr>
            <a:lvl5pPr marL="407548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5pPr>
            <a:lvl6pPr marL="509435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6pPr>
            <a:lvl7pPr marL="611322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7pPr>
            <a:lvl8pPr marL="713209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8pPr>
            <a:lvl9pPr marL="815096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7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17780002"/>
            <a:ext cx="7958772" cy="50286710"/>
          </a:xfrm>
        </p:spPr>
        <p:txBody>
          <a:bodyPr/>
          <a:lstStyle>
            <a:lvl1pPr>
              <a:defRPr sz="6200"/>
            </a:lvl1pPr>
            <a:lvl2pPr>
              <a:defRPr sz="53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17780002"/>
            <a:ext cx="7958773" cy="50286710"/>
          </a:xfrm>
        </p:spPr>
        <p:txBody>
          <a:bodyPr/>
          <a:lstStyle>
            <a:lvl1pPr>
              <a:defRPr sz="6200"/>
            </a:lvl1pPr>
            <a:lvl2pPr>
              <a:defRPr sz="53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0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915460"/>
            <a:ext cx="11521440" cy="381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5117043"/>
            <a:ext cx="5656263" cy="2132540"/>
          </a:xfrm>
        </p:spPr>
        <p:txBody>
          <a:bodyPr anchor="b"/>
          <a:lstStyle>
            <a:lvl1pPr marL="0" indent="0">
              <a:buNone/>
              <a:defRPr sz="5300" b="1"/>
            </a:lvl1pPr>
            <a:lvl2pPr marL="1018870" indent="0">
              <a:buNone/>
              <a:defRPr sz="4500" b="1"/>
            </a:lvl2pPr>
            <a:lvl3pPr marL="2037740" indent="0">
              <a:buNone/>
              <a:defRPr sz="4000" b="1"/>
            </a:lvl3pPr>
            <a:lvl4pPr marL="3056611" indent="0">
              <a:buNone/>
              <a:defRPr sz="3600" b="1"/>
            </a:lvl4pPr>
            <a:lvl5pPr marL="4075481" indent="0">
              <a:buNone/>
              <a:defRPr sz="3600" b="1"/>
            </a:lvl5pPr>
            <a:lvl6pPr marL="5094351" indent="0">
              <a:buNone/>
              <a:defRPr sz="3600" b="1"/>
            </a:lvl6pPr>
            <a:lvl7pPr marL="6113221" indent="0">
              <a:buNone/>
              <a:defRPr sz="3600" b="1"/>
            </a:lvl7pPr>
            <a:lvl8pPr marL="7132091" indent="0">
              <a:buNone/>
              <a:defRPr sz="3600" b="1"/>
            </a:lvl8pPr>
            <a:lvl9pPr marL="8150962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7249583"/>
            <a:ext cx="5656263" cy="13170960"/>
          </a:xfrm>
        </p:spPr>
        <p:txBody>
          <a:bodyPr/>
          <a:lstStyle>
            <a:lvl1pPr>
              <a:defRPr sz="5300"/>
            </a:lvl1pPr>
            <a:lvl2pPr>
              <a:defRPr sz="45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5117043"/>
            <a:ext cx="5658485" cy="2132540"/>
          </a:xfrm>
        </p:spPr>
        <p:txBody>
          <a:bodyPr anchor="b"/>
          <a:lstStyle>
            <a:lvl1pPr marL="0" indent="0">
              <a:buNone/>
              <a:defRPr sz="5300" b="1"/>
            </a:lvl1pPr>
            <a:lvl2pPr marL="1018870" indent="0">
              <a:buNone/>
              <a:defRPr sz="4500" b="1"/>
            </a:lvl2pPr>
            <a:lvl3pPr marL="2037740" indent="0">
              <a:buNone/>
              <a:defRPr sz="4000" b="1"/>
            </a:lvl3pPr>
            <a:lvl4pPr marL="3056611" indent="0">
              <a:buNone/>
              <a:defRPr sz="3600" b="1"/>
            </a:lvl4pPr>
            <a:lvl5pPr marL="4075481" indent="0">
              <a:buNone/>
              <a:defRPr sz="3600" b="1"/>
            </a:lvl5pPr>
            <a:lvl6pPr marL="5094351" indent="0">
              <a:buNone/>
              <a:defRPr sz="3600" b="1"/>
            </a:lvl6pPr>
            <a:lvl7pPr marL="6113221" indent="0">
              <a:buNone/>
              <a:defRPr sz="3600" b="1"/>
            </a:lvl7pPr>
            <a:lvl8pPr marL="7132091" indent="0">
              <a:buNone/>
              <a:defRPr sz="3600" b="1"/>
            </a:lvl8pPr>
            <a:lvl9pPr marL="8150962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7249583"/>
            <a:ext cx="5658485" cy="13170960"/>
          </a:xfrm>
        </p:spPr>
        <p:txBody>
          <a:bodyPr/>
          <a:lstStyle>
            <a:lvl1pPr>
              <a:defRPr sz="5300"/>
            </a:lvl1pPr>
            <a:lvl2pPr>
              <a:defRPr sz="45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6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5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1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910167"/>
            <a:ext cx="4211638" cy="387350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910168"/>
            <a:ext cx="7156450" cy="19510377"/>
          </a:xfrm>
        </p:spPr>
        <p:txBody>
          <a:bodyPr/>
          <a:lstStyle>
            <a:lvl1pPr>
              <a:defRPr sz="7100"/>
            </a:lvl1pPr>
            <a:lvl2pPr>
              <a:defRPr sz="6200"/>
            </a:lvl2pPr>
            <a:lvl3pPr>
              <a:defRPr sz="53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4783668"/>
            <a:ext cx="4211638" cy="15636877"/>
          </a:xfrm>
        </p:spPr>
        <p:txBody>
          <a:bodyPr/>
          <a:lstStyle>
            <a:lvl1pPr marL="0" indent="0">
              <a:buNone/>
              <a:defRPr sz="3100"/>
            </a:lvl1pPr>
            <a:lvl2pPr marL="1018870" indent="0">
              <a:buNone/>
              <a:defRPr sz="2700"/>
            </a:lvl2pPr>
            <a:lvl3pPr marL="2037740" indent="0">
              <a:buNone/>
              <a:defRPr sz="2200"/>
            </a:lvl3pPr>
            <a:lvl4pPr marL="3056611" indent="0">
              <a:buNone/>
              <a:defRPr sz="2000"/>
            </a:lvl4pPr>
            <a:lvl5pPr marL="4075481" indent="0">
              <a:buNone/>
              <a:defRPr sz="2000"/>
            </a:lvl5pPr>
            <a:lvl6pPr marL="5094351" indent="0">
              <a:buNone/>
              <a:defRPr sz="2000"/>
            </a:lvl6pPr>
            <a:lvl7pPr marL="6113221" indent="0">
              <a:buNone/>
              <a:defRPr sz="2000"/>
            </a:lvl7pPr>
            <a:lvl8pPr marL="7132091" indent="0">
              <a:buNone/>
              <a:defRPr sz="2000"/>
            </a:lvl8pPr>
            <a:lvl9pPr marL="815096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8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16002000"/>
            <a:ext cx="7680960" cy="1889127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2042583"/>
            <a:ext cx="7680960" cy="13716000"/>
          </a:xfrm>
        </p:spPr>
        <p:txBody>
          <a:bodyPr/>
          <a:lstStyle>
            <a:lvl1pPr marL="0" indent="0">
              <a:buNone/>
              <a:defRPr sz="7100"/>
            </a:lvl1pPr>
            <a:lvl2pPr marL="1018870" indent="0">
              <a:buNone/>
              <a:defRPr sz="6200"/>
            </a:lvl2pPr>
            <a:lvl3pPr marL="2037740" indent="0">
              <a:buNone/>
              <a:defRPr sz="5300"/>
            </a:lvl3pPr>
            <a:lvl4pPr marL="3056611" indent="0">
              <a:buNone/>
              <a:defRPr sz="4500"/>
            </a:lvl4pPr>
            <a:lvl5pPr marL="4075481" indent="0">
              <a:buNone/>
              <a:defRPr sz="4500"/>
            </a:lvl5pPr>
            <a:lvl6pPr marL="5094351" indent="0">
              <a:buNone/>
              <a:defRPr sz="4500"/>
            </a:lvl6pPr>
            <a:lvl7pPr marL="6113221" indent="0">
              <a:buNone/>
              <a:defRPr sz="4500"/>
            </a:lvl7pPr>
            <a:lvl8pPr marL="7132091" indent="0">
              <a:buNone/>
              <a:defRPr sz="4500"/>
            </a:lvl8pPr>
            <a:lvl9pPr marL="8150962" indent="0">
              <a:buNone/>
              <a:defRPr sz="4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17891127"/>
            <a:ext cx="7680960" cy="2682873"/>
          </a:xfrm>
        </p:spPr>
        <p:txBody>
          <a:bodyPr/>
          <a:lstStyle>
            <a:lvl1pPr marL="0" indent="0">
              <a:buNone/>
              <a:defRPr sz="3100"/>
            </a:lvl1pPr>
            <a:lvl2pPr marL="1018870" indent="0">
              <a:buNone/>
              <a:defRPr sz="2700"/>
            </a:lvl2pPr>
            <a:lvl3pPr marL="2037740" indent="0">
              <a:buNone/>
              <a:defRPr sz="2200"/>
            </a:lvl3pPr>
            <a:lvl4pPr marL="3056611" indent="0">
              <a:buNone/>
              <a:defRPr sz="2000"/>
            </a:lvl4pPr>
            <a:lvl5pPr marL="4075481" indent="0">
              <a:buNone/>
              <a:defRPr sz="2000"/>
            </a:lvl5pPr>
            <a:lvl6pPr marL="5094351" indent="0">
              <a:buNone/>
              <a:defRPr sz="2000"/>
            </a:lvl6pPr>
            <a:lvl7pPr marL="6113221" indent="0">
              <a:buNone/>
              <a:defRPr sz="2000"/>
            </a:lvl7pPr>
            <a:lvl8pPr marL="7132091" indent="0">
              <a:buNone/>
              <a:defRPr sz="2000"/>
            </a:lvl8pPr>
            <a:lvl9pPr marL="815096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1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915460"/>
            <a:ext cx="11521440" cy="3810000"/>
          </a:xfrm>
          <a:prstGeom prst="rect">
            <a:avLst/>
          </a:prstGeom>
        </p:spPr>
        <p:txBody>
          <a:bodyPr vert="horz" lIns="203774" tIns="101887" rIns="203774" bIns="1018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5334002"/>
            <a:ext cx="11521440" cy="15086543"/>
          </a:xfrm>
          <a:prstGeom prst="rect">
            <a:avLst/>
          </a:prstGeom>
        </p:spPr>
        <p:txBody>
          <a:bodyPr vert="horz" lIns="203774" tIns="101887" rIns="203774" bIns="1018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21187835"/>
            <a:ext cx="2987040" cy="1217083"/>
          </a:xfrm>
          <a:prstGeom prst="rect">
            <a:avLst/>
          </a:prstGeom>
        </p:spPr>
        <p:txBody>
          <a:bodyPr vert="horz" lIns="203774" tIns="101887" rIns="203774" bIns="101887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26DEB-FF07-2F4D-99E6-C1CC7592DAC1}" type="datetimeFigureOut">
              <a:rPr lang="en-US" smtClean="0"/>
              <a:t>5/4/14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21187835"/>
            <a:ext cx="4053840" cy="1217083"/>
          </a:xfrm>
          <a:prstGeom prst="rect">
            <a:avLst/>
          </a:prstGeom>
        </p:spPr>
        <p:txBody>
          <a:bodyPr vert="horz" lIns="203774" tIns="101887" rIns="203774" bIns="101887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21187835"/>
            <a:ext cx="2987040" cy="1217083"/>
          </a:xfrm>
          <a:prstGeom prst="rect">
            <a:avLst/>
          </a:prstGeom>
        </p:spPr>
        <p:txBody>
          <a:bodyPr vert="horz" lIns="203774" tIns="101887" rIns="203774" bIns="101887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7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70" rtl="0" eaLnBrk="1" latinLnBrk="0" hangingPunct="1">
        <a:spcBef>
          <a:spcPct val="0"/>
        </a:spcBef>
        <a:buNone/>
        <a:defRPr sz="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4153" indent="-764153" algn="l" defTabSz="1018870" rtl="0" eaLnBrk="1" latinLnBrk="0" hangingPunct="1">
        <a:spcBef>
          <a:spcPct val="20000"/>
        </a:spcBef>
        <a:buFont typeface="Arial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1pPr>
      <a:lvl2pPr marL="1655664" indent="-636794" algn="l" defTabSz="1018870" rtl="0" eaLnBrk="1" latinLnBrk="0" hangingPunct="1">
        <a:spcBef>
          <a:spcPct val="20000"/>
        </a:spcBef>
        <a:buFont typeface="Arial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2547176" indent="-509435" algn="l" defTabSz="1018870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046" indent="-509435" algn="l" defTabSz="1018870" rtl="0" eaLnBrk="1" latinLnBrk="0" hangingPunct="1">
        <a:spcBef>
          <a:spcPct val="20000"/>
        </a:spcBef>
        <a:buFont typeface="Arial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84916" indent="-509435" algn="l" defTabSz="1018870" rtl="0" eaLnBrk="1" latinLnBrk="0" hangingPunct="1">
        <a:spcBef>
          <a:spcPct val="20000"/>
        </a:spcBef>
        <a:buFont typeface="Arial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03786" indent="-509435" algn="l" defTabSz="101887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22656" indent="-509435" algn="l" defTabSz="101887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641527" indent="-509435" algn="l" defTabSz="101887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660397" indent="-509435" algn="l" defTabSz="101887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018870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037740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056611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75481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94351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6113221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7132091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8150962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00768" y="1689628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0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553094" y="8770485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" name="Elbow Connector 5"/>
          <p:cNvCxnSpPr>
            <a:stCxn id="4" idx="4"/>
            <a:endCxn id="11" idx="2"/>
          </p:cNvCxnSpPr>
          <p:nvPr/>
        </p:nvCxnSpPr>
        <p:spPr>
          <a:xfrm rot="16200000" flipH="1">
            <a:off x="1297893" y="2433488"/>
            <a:ext cx="1454590" cy="120970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4" idx="5"/>
            <a:endCxn id="4" idx="7"/>
          </p:cNvCxnSpPr>
          <p:nvPr/>
        </p:nvCxnSpPr>
        <p:spPr>
          <a:xfrm rot="5400000" flipH="1">
            <a:off x="1426596" y="2000338"/>
            <a:ext cx="439410" cy="12700"/>
          </a:xfrm>
          <a:prstGeom prst="curvedConnector5">
            <a:avLst>
              <a:gd name="adj1" fmla="val -260121"/>
              <a:gd name="adj2" fmla="val -9963000"/>
              <a:gd name="adj3" fmla="val 32254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49500" y="1187207"/>
            <a:ext cx="1019730" cy="18158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ystem</a:t>
            </a:r>
          </a:p>
          <a:p>
            <a:r>
              <a:rPr lang="en-US" sz="1600" dirty="0" smtClean="0"/>
              <a:t>status</a:t>
            </a:r>
          </a:p>
          <a:p>
            <a:r>
              <a:rPr lang="en-US" sz="1600" dirty="0"/>
              <a:t>t</a:t>
            </a:r>
            <a:r>
              <a:rPr lang="en-US" sz="1600" dirty="0" smtClean="0"/>
              <a:t>ime</a:t>
            </a:r>
          </a:p>
          <a:p>
            <a:r>
              <a:rPr lang="en-US" sz="1600" dirty="0" smtClean="0"/>
              <a:t>shutdown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estart</a:t>
            </a:r>
          </a:p>
          <a:p>
            <a:r>
              <a:rPr lang="en-US" sz="1600" dirty="0" smtClean="0"/>
              <a:t>help(?)</a:t>
            </a:r>
          </a:p>
          <a:p>
            <a:r>
              <a:rPr lang="en-US" sz="1600" dirty="0" smtClean="0"/>
              <a:t>OTHER</a:t>
            </a:r>
          </a:p>
        </p:txBody>
      </p:sp>
      <p:sp>
        <p:nvSpPr>
          <p:cNvPr id="11" name="Oval 10"/>
          <p:cNvSpPr/>
          <p:nvPr/>
        </p:nvSpPr>
        <p:spPr>
          <a:xfrm>
            <a:off x="2630043" y="3454928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4584700" y="3444144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74844" y="341630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405163" y="3730226"/>
            <a:ext cx="929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channel #</a:t>
            </a:r>
            <a:endParaRPr lang="en-US" sz="1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1549175" y="3441700"/>
            <a:ext cx="842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channel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-6428086" y="6038419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-4397443" y="6034073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-6638737" y="6393315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-4454149" y="639331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ay #</a:t>
            </a:r>
            <a:endParaRPr lang="en-US" sz="1400" dirty="0"/>
          </a:p>
        </p:txBody>
      </p:sp>
      <p:sp>
        <p:nvSpPr>
          <p:cNvPr id="27" name="Oval 26"/>
          <p:cNvSpPr/>
          <p:nvPr/>
        </p:nvSpPr>
        <p:spPr>
          <a:xfrm>
            <a:off x="2630043" y="671392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635244" y="428598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641589" y="8770485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2" name="Oval 41"/>
          <p:cNvSpPr/>
          <p:nvPr/>
        </p:nvSpPr>
        <p:spPr>
          <a:xfrm>
            <a:off x="10236200" y="8780011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3" name="Oval 42"/>
          <p:cNvSpPr/>
          <p:nvPr/>
        </p:nvSpPr>
        <p:spPr>
          <a:xfrm>
            <a:off x="8436204" y="8780011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4" name="Oval 43"/>
          <p:cNvSpPr/>
          <p:nvPr/>
        </p:nvSpPr>
        <p:spPr>
          <a:xfrm>
            <a:off x="6636208" y="8770485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5" name="Oval 44"/>
          <p:cNvSpPr/>
          <p:nvPr/>
        </p:nvSpPr>
        <p:spPr>
          <a:xfrm>
            <a:off x="-7462930" y="10459259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7" name="Oval 46"/>
          <p:cNvSpPr/>
          <p:nvPr/>
        </p:nvSpPr>
        <p:spPr>
          <a:xfrm>
            <a:off x="-7462930" y="11329298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8" name="Oval 47"/>
          <p:cNvSpPr/>
          <p:nvPr/>
        </p:nvSpPr>
        <p:spPr>
          <a:xfrm>
            <a:off x="2331467" y="1226442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13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63903" y="1226442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16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353091" y="1226442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15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8389885" y="6081220"/>
            <a:ext cx="71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delete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-8477098" y="6949357"/>
            <a:ext cx="88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</a:t>
            </a:r>
            <a:r>
              <a:rPr lang="en-US" sz="1600" dirty="0" smtClean="0"/>
              <a:t>ame(n)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-8510110" y="7816419"/>
            <a:ext cx="955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</a:t>
            </a:r>
            <a:r>
              <a:rPr lang="en-US" sz="1600" dirty="0" smtClean="0"/>
              <a:t>ode(m)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-8232941" y="8705419"/>
            <a:ext cx="400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on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-8240355" y="9594419"/>
            <a:ext cx="415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off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-6428086" y="6934917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-6638737" y="7289813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-4408213" y="6953365"/>
            <a:ext cx="490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STR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-4661472" y="7300611"/>
            <a:ext cx="1213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name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-6428086" y="7785307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-6638737" y="8140203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-4397443" y="7785307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-6428086" y="8681757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-6638737" y="9036653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-6428086" y="949665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-6638737" y="9851546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-8304174" y="10454913"/>
            <a:ext cx="557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save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-8298213" y="11329298"/>
            <a:ext cx="546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load</a:t>
            </a:r>
            <a:endParaRPr lang="en-US" sz="1600" dirty="0"/>
          </a:p>
        </p:txBody>
      </p:sp>
      <p:cxnSp>
        <p:nvCxnSpPr>
          <p:cNvPr id="83" name="Elbow Connector 82"/>
          <p:cNvCxnSpPr>
            <a:endCxn id="45" idx="2"/>
          </p:cNvCxnSpPr>
          <p:nvPr/>
        </p:nvCxnSpPr>
        <p:spPr>
          <a:xfrm>
            <a:off x="-8607996" y="9896966"/>
            <a:ext cx="1145066" cy="873003"/>
          </a:xfrm>
          <a:prstGeom prst="bentConnector3">
            <a:avLst>
              <a:gd name="adj1" fmla="val -10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45" idx="6"/>
          </p:cNvCxnSpPr>
          <p:nvPr/>
        </p:nvCxnSpPr>
        <p:spPr>
          <a:xfrm flipV="1">
            <a:off x="-6823798" y="9896966"/>
            <a:ext cx="3564568" cy="873003"/>
          </a:xfrm>
          <a:prstGeom prst="bentConnector3">
            <a:avLst>
              <a:gd name="adj1" fmla="val 995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-6500833" y="10431415"/>
            <a:ext cx="2610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chedule(s), channel(c), all(a)</a:t>
            </a:r>
            <a:endParaRPr lang="en-US" sz="1600" dirty="0"/>
          </a:p>
        </p:txBody>
      </p:sp>
      <p:cxnSp>
        <p:nvCxnSpPr>
          <p:cNvPr id="86" name="Elbow Connector 85"/>
          <p:cNvCxnSpPr>
            <a:endCxn id="47" idx="2"/>
          </p:cNvCxnSpPr>
          <p:nvPr/>
        </p:nvCxnSpPr>
        <p:spPr>
          <a:xfrm>
            <a:off x="-8607996" y="10769969"/>
            <a:ext cx="1145066" cy="870039"/>
          </a:xfrm>
          <a:prstGeom prst="bentConnector3">
            <a:avLst>
              <a:gd name="adj1" fmla="val -10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7" idx="6"/>
          </p:cNvCxnSpPr>
          <p:nvPr/>
        </p:nvCxnSpPr>
        <p:spPr>
          <a:xfrm flipV="1">
            <a:off x="-6823798" y="10793467"/>
            <a:ext cx="3539168" cy="846541"/>
          </a:xfrm>
          <a:prstGeom prst="bentConnector3">
            <a:avLst>
              <a:gd name="adj1" fmla="val 9952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-6567940" y="11277956"/>
            <a:ext cx="2610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chedule(s), channel(c), all(a)</a:t>
            </a:r>
            <a:endParaRPr lang="en-US" sz="1600" dirty="0"/>
          </a:p>
        </p:txBody>
      </p:sp>
      <p:sp>
        <p:nvSpPr>
          <p:cNvPr id="114" name="Oval 113"/>
          <p:cNvSpPr/>
          <p:nvPr/>
        </p:nvSpPr>
        <p:spPr>
          <a:xfrm>
            <a:off x="3842279" y="1226442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14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8374715" y="1226442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17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9885527" y="1226442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18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11396338" y="1226442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19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cxnSp>
        <p:nvCxnSpPr>
          <p:cNvPr id="143" name="Elbow Connector 142"/>
          <p:cNvCxnSpPr>
            <a:endCxn id="48" idx="2"/>
          </p:cNvCxnSpPr>
          <p:nvPr/>
        </p:nvCxnSpPr>
        <p:spPr>
          <a:xfrm rot="16200000" flipH="1">
            <a:off x="-899351" y="9344318"/>
            <a:ext cx="5550500" cy="9111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48" idx="6"/>
            <a:endCxn id="114" idx="2"/>
          </p:cNvCxnSpPr>
          <p:nvPr/>
        </p:nvCxnSpPr>
        <p:spPr>
          <a:xfrm>
            <a:off x="2970599" y="12575136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14" idx="6"/>
            <a:endCxn id="50" idx="2"/>
          </p:cNvCxnSpPr>
          <p:nvPr/>
        </p:nvCxnSpPr>
        <p:spPr>
          <a:xfrm>
            <a:off x="4481411" y="12575136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50" idx="6"/>
            <a:endCxn id="49" idx="2"/>
          </p:cNvCxnSpPr>
          <p:nvPr/>
        </p:nvCxnSpPr>
        <p:spPr>
          <a:xfrm>
            <a:off x="5992223" y="12575136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49" idx="6"/>
            <a:endCxn id="136" idx="2"/>
          </p:cNvCxnSpPr>
          <p:nvPr/>
        </p:nvCxnSpPr>
        <p:spPr>
          <a:xfrm>
            <a:off x="7503035" y="12575136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36" idx="6"/>
            <a:endCxn id="140" idx="2"/>
          </p:cNvCxnSpPr>
          <p:nvPr/>
        </p:nvCxnSpPr>
        <p:spPr>
          <a:xfrm>
            <a:off x="9013847" y="12575136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0" idx="6"/>
            <a:endCxn id="141" idx="2"/>
          </p:cNvCxnSpPr>
          <p:nvPr/>
        </p:nvCxnSpPr>
        <p:spPr>
          <a:xfrm>
            <a:off x="10524659" y="12575136"/>
            <a:ext cx="8716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112501" y="12236319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51" name="TextBox 150"/>
          <p:cNvSpPr txBox="1"/>
          <p:nvPr/>
        </p:nvSpPr>
        <p:spPr>
          <a:xfrm>
            <a:off x="4651427" y="1222335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188040" y="12214739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53" name="TextBox 152"/>
          <p:cNvSpPr txBox="1"/>
          <p:nvPr/>
        </p:nvSpPr>
        <p:spPr>
          <a:xfrm>
            <a:off x="7684684" y="1221447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54" name="TextBox 153"/>
          <p:cNvSpPr txBox="1"/>
          <p:nvPr/>
        </p:nvSpPr>
        <p:spPr>
          <a:xfrm>
            <a:off x="9260075" y="1226442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55" name="TextBox 154"/>
          <p:cNvSpPr txBox="1"/>
          <p:nvPr/>
        </p:nvSpPr>
        <p:spPr>
          <a:xfrm>
            <a:off x="10706158" y="12236319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57" name="TextBox 156"/>
          <p:cNvSpPr txBox="1"/>
          <p:nvPr/>
        </p:nvSpPr>
        <p:spPr>
          <a:xfrm>
            <a:off x="1532679" y="12214476"/>
            <a:ext cx="435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set</a:t>
            </a:r>
            <a:endParaRPr lang="en-US" sz="1600" dirty="0"/>
          </a:p>
        </p:txBody>
      </p:sp>
      <p:sp>
        <p:nvSpPr>
          <p:cNvPr id="158" name="TextBox 157"/>
          <p:cNvSpPr txBox="1"/>
          <p:nvPr/>
        </p:nvSpPr>
        <p:spPr>
          <a:xfrm>
            <a:off x="9125111" y="12580559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hour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10524659" y="12580559"/>
            <a:ext cx="77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minutes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81343" y="12602980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dow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143533" y="12600102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date</a:t>
            </a:r>
            <a:endParaRPr 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585969" y="12603081"/>
            <a:ext cx="671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month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3119256" y="12603081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year</a:t>
            </a:r>
            <a:endParaRPr lang="en-US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10734562" y="11660618"/>
            <a:ext cx="77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seconds</a:t>
            </a:r>
            <a:endParaRPr lang="en-US" sz="1400" dirty="0"/>
          </a:p>
        </p:txBody>
      </p:sp>
      <p:sp>
        <p:nvSpPr>
          <p:cNvPr id="181" name="Oval 180"/>
          <p:cNvSpPr/>
          <p:nvPr/>
        </p:nvSpPr>
        <p:spPr>
          <a:xfrm>
            <a:off x="-7462930" y="12227181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-8298964" y="12227181"/>
            <a:ext cx="547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zero</a:t>
            </a:r>
            <a:endParaRPr lang="en-US" sz="1600" dirty="0"/>
          </a:p>
        </p:txBody>
      </p:sp>
      <p:cxnSp>
        <p:nvCxnSpPr>
          <p:cNvPr id="183" name="Elbow Connector 182"/>
          <p:cNvCxnSpPr>
            <a:endCxn id="181" idx="2"/>
          </p:cNvCxnSpPr>
          <p:nvPr/>
        </p:nvCxnSpPr>
        <p:spPr>
          <a:xfrm>
            <a:off x="-8607996" y="11667852"/>
            <a:ext cx="1145066" cy="870039"/>
          </a:xfrm>
          <a:prstGeom prst="bentConnector3">
            <a:avLst>
              <a:gd name="adj1" fmla="val -10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81" idx="6"/>
          </p:cNvCxnSpPr>
          <p:nvPr/>
        </p:nvCxnSpPr>
        <p:spPr>
          <a:xfrm flipV="1">
            <a:off x="-6823798" y="11691350"/>
            <a:ext cx="3539168" cy="846541"/>
          </a:xfrm>
          <a:prstGeom prst="bentConnector3">
            <a:avLst>
              <a:gd name="adj1" fmla="val 9952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-6567940" y="12175839"/>
            <a:ext cx="1099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channel(c)</a:t>
            </a:r>
            <a:endParaRPr lang="en-US" sz="1600" dirty="0"/>
          </a:p>
        </p:txBody>
      </p:sp>
      <p:cxnSp>
        <p:nvCxnSpPr>
          <p:cNvPr id="167" name="Straight Arrow Connector 166"/>
          <p:cNvCxnSpPr>
            <a:stCxn id="11" idx="6"/>
            <a:endCxn id="12" idx="2"/>
          </p:cNvCxnSpPr>
          <p:nvPr/>
        </p:nvCxnSpPr>
        <p:spPr>
          <a:xfrm flipV="1">
            <a:off x="3269175" y="3754854"/>
            <a:ext cx="1315525" cy="10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" idx="6"/>
            <a:endCxn id="4" idx="0"/>
          </p:cNvCxnSpPr>
          <p:nvPr/>
        </p:nvCxnSpPr>
        <p:spPr>
          <a:xfrm flipH="1" flipV="1">
            <a:off x="1420334" y="1689628"/>
            <a:ext cx="3803498" cy="2065226"/>
          </a:xfrm>
          <a:prstGeom prst="bentConnector4">
            <a:avLst>
              <a:gd name="adj1" fmla="val -140887"/>
              <a:gd name="adj2" fmla="val 1608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12" idx="4"/>
            <a:endCxn id="33" idx="2"/>
          </p:cNvCxnSpPr>
          <p:nvPr/>
        </p:nvCxnSpPr>
        <p:spPr>
          <a:xfrm rot="16200000" flipH="1">
            <a:off x="5504189" y="3465641"/>
            <a:ext cx="531132" cy="17309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endCxn id="34" idx="2"/>
          </p:cNvCxnSpPr>
          <p:nvPr/>
        </p:nvCxnSpPr>
        <p:spPr>
          <a:xfrm>
            <a:off x="4912460" y="4596696"/>
            <a:ext cx="1723748" cy="844814"/>
          </a:xfrm>
          <a:prstGeom prst="bentConnector3">
            <a:avLst>
              <a:gd name="adj1" fmla="val -9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>
            <a:stCxn id="33" idx="6"/>
          </p:cNvCxnSpPr>
          <p:nvPr/>
        </p:nvCxnSpPr>
        <p:spPr>
          <a:xfrm flipV="1">
            <a:off x="7274376" y="3780254"/>
            <a:ext cx="3317425" cy="816442"/>
          </a:xfrm>
          <a:prstGeom prst="bentConnector3">
            <a:avLst>
              <a:gd name="adj1" fmla="val 997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/>
          <p:nvPr/>
        </p:nvCxnSpPr>
        <p:spPr>
          <a:xfrm flipV="1">
            <a:off x="7008120" y="4601268"/>
            <a:ext cx="3583681" cy="840242"/>
          </a:xfrm>
          <a:prstGeom prst="bentConnector3">
            <a:avLst>
              <a:gd name="adj1" fmla="val 9984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636208" y="5130800"/>
            <a:ext cx="639132" cy="62142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838220" y="3410977"/>
            <a:ext cx="2492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</a:t>
            </a:r>
            <a:r>
              <a:rPr lang="en-US" sz="1600" dirty="0" smtClean="0"/>
              <a:t>n, off, zero, cancel, display</a:t>
            </a:r>
            <a:endParaRPr lang="en-US" sz="1600" dirty="0"/>
          </a:p>
        </p:txBody>
      </p:sp>
      <p:sp>
        <p:nvSpPr>
          <p:cNvPr id="203" name="TextBox 202"/>
          <p:cNvSpPr txBox="1"/>
          <p:nvPr/>
        </p:nvSpPr>
        <p:spPr>
          <a:xfrm>
            <a:off x="5189509" y="4241393"/>
            <a:ext cx="656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name</a:t>
            </a:r>
            <a:endParaRPr lang="en-US" sz="1600" dirty="0"/>
          </a:p>
        </p:txBody>
      </p:sp>
      <p:sp>
        <p:nvSpPr>
          <p:cNvPr id="204" name="TextBox 203"/>
          <p:cNvSpPr txBox="1"/>
          <p:nvPr/>
        </p:nvSpPr>
        <p:spPr>
          <a:xfrm>
            <a:off x="5272153" y="5089507"/>
            <a:ext cx="666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mode</a:t>
            </a:r>
            <a:endParaRPr lang="en-US" sz="1600" dirty="0"/>
          </a:p>
        </p:txBody>
      </p:sp>
      <p:sp>
        <p:nvSpPr>
          <p:cNvPr id="205" name="TextBox 204"/>
          <p:cNvSpPr txBox="1"/>
          <p:nvPr/>
        </p:nvSpPr>
        <p:spPr>
          <a:xfrm>
            <a:off x="7537085" y="5089507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206" name="TextBox 205"/>
          <p:cNvSpPr txBox="1"/>
          <p:nvPr/>
        </p:nvSpPr>
        <p:spPr>
          <a:xfrm>
            <a:off x="7483420" y="4245899"/>
            <a:ext cx="490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STR</a:t>
            </a:r>
            <a:endParaRPr lang="en-US" sz="1600" dirty="0"/>
          </a:p>
        </p:txBody>
      </p:sp>
      <p:sp>
        <p:nvSpPr>
          <p:cNvPr id="207" name="TextBox 206"/>
          <p:cNvSpPr txBox="1"/>
          <p:nvPr/>
        </p:nvSpPr>
        <p:spPr>
          <a:xfrm>
            <a:off x="7456331" y="4560298"/>
            <a:ext cx="64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name</a:t>
            </a:r>
            <a:endParaRPr lang="en-US" sz="1400" i="1" dirty="0"/>
          </a:p>
        </p:txBody>
      </p:sp>
      <p:sp>
        <p:nvSpPr>
          <p:cNvPr id="208" name="TextBox 207"/>
          <p:cNvSpPr txBox="1"/>
          <p:nvPr/>
        </p:nvSpPr>
        <p:spPr>
          <a:xfrm>
            <a:off x="7329669" y="5436927"/>
            <a:ext cx="2569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0-manual, 1-time, 2-time&amp;senor</a:t>
            </a:r>
            <a:endParaRPr lang="en-US" sz="1400" i="1" dirty="0"/>
          </a:p>
        </p:txBody>
      </p:sp>
      <p:cxnSp>
        <p:nvCxnSpPr>
          <p:cNvPr id="227" name="Elbow Connector 226"/>
          <p:cNvCxnSpPr>
            <a:endCxn id="27" idx="2"/>
          </p:cNvCxnSpPr>
          <p:nvPr/>
        </p:nvCxnSpPr>
        <p:spPr>
          <a:xfrm rot="16200000" flipH="1">
            <a:off x="395690" y="4790283"/>
            <a:ext cx="3258996" cy="120971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1507148" y="6636203"/>
            <a:ext cx="926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schedule</a:t>
            </a:r>
            <a:endParaRPr lang="en-US" sz="1600" dirty="0"/>
          </a:p>
        </p:txBody>
      </p:sp>
      <p:sp>
        <p:nvSpPr>
          <p:cNvPr id="239" name="TextBox 238"/>
          <p:cNvSpPr txBox="1"/>
          <p:nvPr/>
        </p:nvSpPr>
        <p:spPr>
          <a:xfrm>
            <a:off x="2563225" y="4602320"/>
            <a:ext cx="772768" cy="206210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ave</a:t>
            </a:r>
          </a:p>
          <a:p>
            <a:r>
              <a:rPr lang="en-US" sz="1600" dirty="0" smtClean="0"/>
              <a:t>load</a:t>
            </a:r>
          </a:p>
          <a:p>
            <a:r>
              <a:rPr lang="en-US" sz="1600" dirty="0" smtClean="0"/>
              <a:t>system</a:t>
            </a:r>
          </a:p>
          <a:p>
            <a:r>
              <a:rPr lang="en-US" sz="1600" dirty="0" smtClean="0"/>
              <a:t>status</a:t>
            </a:r>
          </a:p>
          <a:p>
            <a:r>
              <a:rPr lang="en-US" sz="1600" dirty="0" smtClean="0"/>
              <a:t>Time</a:t>
            </a:r>
          </a:p>
          <a:p>
            <a:r>
              <a:rPr lang="en-US" sz="1600" dirty="0" smtClean="0"/>
              <a:t>help(?)</a:t>
            </a:r>
          </a:p>
          <a:p>
            <a:r>
              <a:rPr lang="en-US" sz="1600" dirty="0" smtClean="0"/>
              <a:t>quit</a:t>
            </a:r>
          </a:p>
          <a:p>
            <a:r>
              <a:rPr lang="en-US" sz="1600" dirty="0" smtClean="0"/>
              <a:t>OTHER</a:t>
            </a:r>
          </a:p>
        </p:txBody>
      </p:sp>
      <p:sp>
        <p:nvSpPr>
          <p:cNvPr id="248" name="Oval 247"/>
          <p:cNvSpPr/>
          <p:nvPr/>
        </p:nvSpPr>
        <p:spPr>
          <a:xfrm>
            <a:off x="4546528" y="671392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9" name="Oval 248"/>
          <p:cNvSpPr/>
          <p:nvPr/>
        </p:nvSpPr>
        <p:spPr>
          <a:xfrm>
            <a:off x="6636208" y="671392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62" name="Straight Arrow Connector 261"/>
          <p:cNvCxnSpPr>
            <a:stCxn id="27" idx="6"/>
            <a:endCxn id="248" idx="2"/>
          </p:cNvCxnSpPr>
          <p:nvPr/>
        </p:nvCxnSpPr>
        <p:spPr>
          <a:xfrm>
            <a:off x="3269175" y="7024636"/>
            <a:ext cx="12773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48" idx="6"/>
            <a:endCxn id="249" idx="2"/>
          </p:cNvCxnSpPr>
          <p:nvPr/>
        </p:nvCxnSpPr>
        <p:spPr>
          <a:xfrm>
            <a:off x="5185660" y="7024636"/>
            <a:ext cx="14505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3563214" y="6686082"/>
            <a:ext cx="442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file</a:t>
            </a:r>
            <a:endParaRPr lang="en-US" sz="1600" dirty="0"/>
          </a:p>
        </p:txBody>
      </p:sp>
      <p:sp>
        <p:nvSpPr>
          <p:cNvPr id="266" name="TextBox 265"/>
          <p:cNvSpPr txBox="1"/>
          <p:nvPr/>
        </p:nvSpPr>
        <p:spPr>
          <a:xfrm>
            <a:off x="5649434" y="6636203"/>
            <a:ext cx="490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STR</a:t>
            </a:r>
            <a:endParaRPr lang="en-US" sz="1600" dirty="0"/>
          </a:p>
        </p:txBody>
      </p:sp>
      <p:sp>
        <p:nvSpPr>
          <p:cNvPr id="267" name="TextBox 266"/>
          <p:cNvSpPr txBox="1"/>
          <p:nvPr/>
        </p:nvSpPr>
        <p:spPr>
          <a:xfrm>
            <a:off x="5433797" y="7011874"/>
            <a:ext cx="918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</a:t>
            </a:r>
            <a:r>
              <a:rPr lang="en-US" sz="1400" i="1" dirty="0" smtClean="0"/>
              <a:t>ile name</a:t>
            </a:r>
            <a:endParaRPr lang="en-US" sz="1400" i="1" dirty="0"/>
          </a:p>
        </p:txBody>
      </p:sp>
      <p:sp>
        <p:nvSpPr>
          <p:cNvPr id="272" name="TextBox 271"/>
          <p:cNvSpPr txBox="1"/>
          <p:nvPr/>
        </p:nvSpPr>
        <p:spPr>
          <a:xfrm>
            <a:off x="3628050" y="872228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273" name="TextBox 272"/>
          <p:cNvSpPr txBox="1"/>
          <p:nvPr/>
        </p:nvSpPr>
        <p:spPr>
          <a:xfrm>
            <a:off x="3614841" y="9065637"/>
            <a:ext cx="929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channel #</a:t>
            </a:r>
            <a:endParaRPr lang="en-US" sz="1400" i="1" dirty="0"/>
          </a:p>
        </p:txBody>
      </p:sp>
      <p:sp>
        <p:nvSpPr>
          <p:cNvPr id="274" name="TextBox 273"/>
          <p:cNvSpPr txBox="1"/>
          <p:nvPr/>
        </p:nvSpPr>
        <p:spPr>
          <a:xfrm>
            <a:off x="5651787" y="8710741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275" name="TextBox 274"/>
          <p:cNvSpPr txBox="1"/>
          <p:nvPr/>
        </p:nvSpPr>
        <p:spPr>
          <a:xfrm>
            <a:off x="5379422" y="9088219"/>
            <a:ext cx="623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d</a:t>
            </a:r>
            <a:r>
              <a:rPr lang="en-US" sz="1400" i="1" dirty="0" smtClean="0"/>
              <a:t>ay #</a:t>
            </a:r>
            <a:endParaRPr lang="en-US" sz="1400" i="1" dirty="0"/>
          </a:p>
        </p:txBody>
      </p:sp>
      <p:cxnSp>
        <p:nvCxnSpPr>
          <p:cNvPr id="277" name="Straight Arrow Connector 276"/>
          <p:cNvCxnSpPr/>
          <p:nvPr/>
        </p:nvCxnSpPr>
        <p:spPr>
          <a:xfrm>
            <a:off x="3280721" y="9081143"/>
            <a:ext cx="1272373" cy="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/>
          <p:nvPr/>
        </p:nvCxnSpPr>
        <p:spPr>
          <a:xfrm flipV="1">
            <a:off x="5192226" y="9071670"/>
            <a:ext cx="1443982" cy="19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Elbow Connector 280"/>
          <p:cNvCxnSpPr>
            <a:stCxn id="249" idx="6"/>
          </p:cNvCxnSpPr>
          <p:nvPr/>
        </p:nvCxnSpPr>
        <p:spPr>
          <a:xfrm flipV="1">
            <a:off x="7275340" y="5441510"/>
            <a:ext cx="3316461" cy="1583126"/>
          </a:xfrm>
          <a:prstGeom prst="bentConnector3">
            <a:avLst>
              <a:gd name="adj1" fmla="val 994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4287255" y="7951734"/>
            <a:ext cx="2286002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  <a:r>
              <a:rPr lang="en-US" sz="1600" dirty="0" smtClean="0"/>
              <a:t>elete, copy, paste, done </a:t>
            </a:r>
            <a:endParaRPr lang="en-US" sz="1600" dirty="0"/>
          </a:p>
        </p:txBody>
      </p:sp>
      <p:cxnSp>
        <p:nvCxnSpPr>
          <p:cNvPr id="300" name="Straight Arrow Connector 299"/>
          <p:cNvCxnSpPr>
            <a:endCxn id="41" idx="7"/>
          </p:cNvCxnSpPr>
          <p:nvPr/>
        </p:nvCxnSpPr>
        <p:spPr>
          <a:xfrm flipH="1">
            <a:off x="3187122" y="8278091"/>
            <a:ext cx="658634" cy="583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/>
          <p:cNvCxnSpPr>
            <a:stCxn id="44" idx="0"/>
          </p:cNvCxnSpPr>
          <p:nvPr/>
        </p:nvCxnSpPr>
        <p:spPr>
          <a:xfrm rot="16200000" flipV="1">
            <a:off x="5132956" y="6947667"/>
            <a:ext cx="492394" cy="315324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43" idx="2"/>
          </p:cNvCxnSpPr>
          <p:nvPr/>
        </p:nvCxnSpPr>
        <p:spPr>
          <a:xfrm>
            <a:off x="7275340" y="9090721"/>
            <a:ext cx="11608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43" idx="6"/>
            <a:endCxn id="42" idx="2"/>
          </p:cNvCxnSpPr>
          <p:nvPr/>
        </p:nvCxnSpPr>
        <p:spPr>
          <a:xfrm>
            <a:off x="9075336" y="9090721"/>
            <a:ext cx="11608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0" name="TextBox 309"/>
          <p:cNvSpPr txBox="1"/>
          <p:nvPr/>
        </p:nvSpPr>
        <p:spPr>
          <a:xfrm>
            <a:off x="7720721" y="8752249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311" name="TextBox 310"/>
          <p:cNvSpPr txBox="1"/>
          <p:nvPr/>
        </p:nvSpPr>
        <p:spPr>
          <a:xfrm>
            <a:off x="9286855" y="8735109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312" name="TextBox 311"/>
          <p:cNvSpPr txBox="1"/>
          <p:nvPr/>
        </p:nvSpPr>
        <p:spPr>
          <a:xfrm>
            <a:off x="8374715" y="9931316"/>
            <a:ext cx="13536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</a:t>
            </a:r>
            <a:r>
              <a:rPr lang="en-US" sz="1600" dirty="0" smtClean="0"/>
              <a:t>n, off, delete</a:t>
            </a:r>
            <a:endParaRPr lang="en-US" sz="1600" dirty="0"/>
          </a:p>
        </p:txBody>
      </p:sp>
      <p:sp>
        <p:nvSpPr>
          <p:cNvPr id="313" name="TextBox 312"/>
          <p:cNvSpPr txBox="1"/>
          <p:nvPr/>
        </p:nvSpPr>
        <p:spPr>
          <a:xfrm>
            <a:off x="7722735" y="9094981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hour</a:t>
            </a:r>
            <a:endParaRPr lang="en-US" sz="1400" dirty="0"/>
          </a:p>
        </p:txBody>
      </p:sp>
      <p:sp>
        <p:nvSpPr>
          <p:cNvPr id="314" name="TextBox 313"/>
          <p:cNvSpPr txBox="1"/>
          <p:nvPr/>
        </p:nvSpPr>
        <p:spPr>
          <a:xfrm>
            <a:off x="9122283" y="9094981"/>
            <a:ext cx="77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minutes</a:t>
            </a:r>
            <a:endParaRPr lang="en-US" sz="1400" dirty="0"/>
          </a:p>
        </p:txBody>
      </p:sp>
      <p:sp>
        <p:nvSpPr>
          <p:cNvPr id="317" name="TextBox 316"/>
          <p:cNvSpPr txBox="1"/>
          <p:nvPr/>
        </p:nvSpPr>
        <p:spPr>
          <a:xfrm>
            <a:off x="4920879" y="7434947"/>
            <a:ext cx="9869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dirty="0" smtClean="0"/>
              <a:t>ave, quit</a:t>
            </a:r>
            <a:endParaRPr lang="en-US" sz="1600" dirty="0"/>
          </a:p>
        </p:txBody>
      </p:sp>
      <p:cxnSp>
        <p:nvCxnSpPr>
          <p:cNvPr id="319" name="Elbow Connector 318"/>
          <p:cNvCxnSpPr>
            <a:stCxn id="42" idx="6"/>
            <a:endCxn id="44" idx="4"/>
          </p:cNvCxnSpPr>
          <p:nvPr/>
        </p:nvCxnSpPr>
        <p:spPr>
          <a:xfrm flipH="1">
            <a:off x="6955774" y="9090721"/>
            <a:ext cx="3919558" cy="301184"/>
          </a:xfrm>
          <a:prstGeom prst="bentConnector4">
            <a:avLst>
              <a:gd name="adj1" fmla="val -5832"/>
              <a:gd name="adj2" fmla="val 42056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/>
          <p:nvPr/>
        </p:nvSpPr>
        <p:spPr>
          <a:xfrm>
            <a:off x="7987421" y="6664423"/>
            <a:ext cx="1643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l</a:t>
            </a:r>
            <a:r>
              <a:rPr lang="en-US" sz="1600" dirty="0" smtClean="0"/>
              <a:t>oad, save, cancel </a:t>
            </a:r>
            <a:endParaRPr lang="en-US" sz="1600" dirty="0"/>
          </a:p>
        </p:txBody>
      </p:sp>
      <p:sp>
        <p:nvSpPr>
          <p:cNvPr id="324" name="TextBox 323"/>
          <p:cNvSpPr txBox="1"/>
          <p:nvPr/>
        </p:nvSpPr>
        <p:spPr>
          <a:xfrm>
            <a:off x="8278232" y="4256511"/>
            <a:ext cx="713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cancel</a:t>
            </a:r>
            <a:endParaRPr lang="en-US" sz="1600" dirty="0"/>
          </a:p>
        </p:txBody>
      </p:sp>
      <p:sp>
        <p:nvSpPr>
          <p:cNvPr id="325" name="TextBox 324"/>
          <p:cNvSpPr txBox="1"/>
          <p:nvPr/>
        </p:nvSpPr>
        <p:spPr>
          <a:xfrm>
            <a:off x="8395181" y="5088054"/>
            <a:ext cx="713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cancel</a:t>
            </a:r>
            <a:endParaRPr lang="en-US" sz="1600" dirty="0"/>
          </a:p>
        </p:txBody>
      </p:sp>
      <p:cxnSp>
        <p:nvCxnSpPr>
          <p:cNvPr id="338" name="Straight Connector 337"/>
          <p:cNvCxnSpPr>
            <a:stCxn id="27" idx="3"/>
          </p:cNvCxnSpPr>
          <p:nvPr/>
        </p:nvCxnSpPr>
        <p:spPr>
          <a:xfrm flipH="1">
            <a:off x="2192364" y="7244341"/>
            <a:ext cx="531278" cy="10459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39"/>
          <p:cNvCxnSpPr>
            <a:endCxn id="41" idx="2"/>
          </p:cNvCxnSpPr>
          <p:nvPr/>
        </p:nvCxnSpPr>
        <p:spPr>
          <a:xfrm rot="16200000" flipH="1">
            <a:off x="2021523" y="8461128"/>
            <a:ext cx="790907" cy="4492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Elbow Connector 346"/>
          <p:cNvCxnSpPr>
            <a:stCxn id="41" idx="0"/>
          </p:cNvCxnSpPr>
          <p:nvPr/>
        </p:nvCxnSpPr>
        <p:spPr>
          <a:xfrm rot="5400000" flipH="1" flipV="1">
            <a:off x="6283889" y="4462573"/>
            <a:ext cx="985178" cy="763064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/>
          <p:cNvCxnSpPr/>
          <p:nvPr/>
        </p:nvCxnSpPr>
        <p:spPr>
          <a:xfrm flipV="1">
            <a:off x="10591801" y="7024636"/>
            <a:ext cx="0" cy="760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141" idx="0"/>
          </p:cNvCxnSpPr>
          <p:nvPr/>
        </p:nvCxnSpPr>
        <p:spPr>
          <a:xfrm rot="16200000" flipV="1">
            <a:off x="5215482" y="5764003"/>
            <a:ext cx="11876742" cy="1124103"/>
          </a:xfrm>
          <a:prstGeom prst="bentConnector3">
            <a:avLst>
              <a:gd name="adj1" fmla="val 996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11354506" y="11549097"/>
            <a:ext cx="748322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INT</a:t>
            </a:r>
          </a:p>
          <a:p>
            <a:pPr algn="ctr"/>
            <a:r>
              <a:rPr lang="en-US" sz="1600" dirty="0"/>
              <a:t>q</a:t>
            </a:r>
            <a:r>
              <a:rPr lang="en-US" sz="1600" dirty="0" smtClean="0"/>
              <a:t>uit(q)</a:t>
            </a:r>
            <a:endParaRPr lang="en-US" sz="1600" dirty="0"/>
          </a:p>
        </p:txBody>
      </p:sp>
      <p:sp>
        <p:nvSpPr>
          <p:cNvPr id="268" name="TextBox 267"/>
          <p:cNvSpPr txBox="1"/>
          <p:nvPr/>
        </p:nvSpPr>
        <p:spPr>
          <a:xfrm>
            <a:off x="1929080" y="8473091"/>
            <a:ext cx="510376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edit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295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4367</TotalTime>
  <Words>201</Words>
  <Application>Microsoft Macintosh PowerPoint</Application>
  <PresentationFormat>Custom</PresentationFormat>
  <Paragraphs>109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Mara</dc:creator>
  <cp:lastModifiedBy>Mark Mara</cp:lastModifiedBy>
  <cp:revision>18</cp:revision>
  <dcterms:created xsi:type="dcterms:W3CDTF">2014-04-21T13:55:11Z</dcterms:created>
  <dcterms:modified xsi:type="dcterms:W3CDTF">2014-05-04T18:09:19Z</dcterms:modified>
</cp:coreProperties>
</file>