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112" y="-112"/>
      </p:cViewPr>
      <p:guideLst>
        <p:guide orient="horz" pos="316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3124625"/>
            <a:ext cx="85496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5699760"/>
            <a:ext cx="70408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155" y="1073363"/>
            <a:ext cx="2036128" cy="228875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280" y="1073363"/>
            <a:ext cx="5944235" cy="228875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6463455"/>
            <a:ext cx="85496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4263182"/>
            <a:ext cx="85496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280" y="6258561"/>
            <a:ext cx="3990180" cy="17702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258561"/>
            <a:ext cx="3990182" cy="17702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02803"/>
            <a:ext cx="90525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2251500"/>
            <a:ext cx="4444207" cy="938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3" y="3189817"/>
            <a:ext cx="4444207" cy="5795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2251500"/>
            <a:ext cx="4445953" cy="938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3189817"/>
            <a:ext cx="4445953" cy="5795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400473"/>
            <a:ext cx="3309145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400476"/>
            <a:ext cx="5622925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2104816"/>
            <a:ext cx="3309145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7040880"/>
            <a:ext cx="60350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898737"/>
            <a:ext cx="60350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7872096"/>
            <a:ext cx="60350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02803"/>
            <a:ext cx="90525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346961"/>
            <a:ext cx="9052560" cy="663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8"/>
            <a:ext cx="23469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9322648"/>
            <a:ext cx="31851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9322648"/>
            <a:ext cx="23469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cision 121"/>
          <p:cNvSpPr/>
          <p:nvPr/>
        </p:nvSpPr>
        <p:spPr>
          <a:xfrm>
            <a:off x="3547505" y="2595567"/>
            <a:ext cx="1342597" cy="1342597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 present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Alternate Process 122"/>
          <p:cNvSpPr/>
          <p:nvPr/>
        </p:nvSpPr>
        <p:spPr>
          <a:xfrm>
            <a:off x="3435457" y="1371125"/>
            <a:ext cx="1534682" cy="430180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keyboard buffer</a:t>
            </a:r>
          </a:p>
        </p:txBody>
      </p:sp>
      <p:sp>
        <p:nvSpPr>
          <p:cNvPr id="124" name="Alternate Process 123"/>
          <p:cNvSpPr/>
          <p:nvPr/>
        </p:nvSpPr>
        <p:spPr>
          <a:xfrm>
            <a:off x="1035813" y="5555764"/>
            <a:ext cx="1450384" cy="783581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Reset </a:t>
            </a:r>
            <a:r>
              <a:rPr lang="en-US" sz="1200" dirty="0" err="1" smtClean="0">
                <a:solidFill>
                  <a:schemeClr val="tx1"/>
                </a:solidFill>
              </a:rPr>
              <a:t>fsm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Clear token buffer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Alternate Process 124"/>
          <p:cNvSpPr/>
          <p:nvPr/>
        </p:nvSpPr>
        <p:spPr>
          <a:xfrm>
            <a:off x="4015343" y="5770856"/>
            <a:ext cx="1343595" cy="730122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Print appropriate error message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Abort the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Decision 125"/>
          <p:cNvSpPr/>
          <p:nvPr/>
        </p:nvSpPr>
        <p:spPr>
          <a:xfrm>
            <a:off x="2184979" y="4368345"/>
            <a:ext cx="832296" cy="554088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Decision 126"/>
          <p:cNvSpPr/>
          <p:nvPr/>
        </p:nvSpPr>
        <p:spPr>
          <a:xfrm>
            <a:off x="5642824" y="4428258"/>
            <a:ext cx="1819924" cy="757761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Cog abort flag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Alternate Process 127"/>
          <p:cNvSpPr/>
          <p:nvPr/>
        </p:nvSpPr>
        <p:spPr>
          <a:xfrm>
            <a:off x="6276822" y="7026474"/>
            <a:ext cx="1343595" cy="730122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channel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Reset save flag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Decision 128"/>
          <p:cNvSpPr/>
          <p:nvPr/>
        </p:nvSpPr>
        <p:spPr>
          <a:xfrm>
            <a:off x="3019308" y="7479551"/>
            <a:ext cx="832296" cy="554088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123" idx="2"/>
            <a:endCxn id="122" idx="0"/>
          </p:cNvCxnSpPr>
          <p:nvPr/>
        </p:nvCxnSpPr>
        <p:spPr>
          <a:xfrm>
            <a:off x="4202798" y="1801306"/>
            <a:ext cx="16005" cy="794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1"/>
            <a:endCxn id="126" idx="0"/>
          </p:cNvCxnSpPr>
          <p:nvPr/>
        </p:nvCxnSpPr>
        <p:spPr>
          <a:xfrm rot="10800000" flipV="1">
            <a:off x="2601127" y="3266865"/>
            <a:ext cx="946378" cy="11014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6" idx="1"/>
            <a:endCxn id="124" idx="0"/>
          </p:cNvCxnSpPr>
          <p:nvPr/>
        </p:nvCxnSpPr>
        <p:spPr>
          <a:xfrm rot="10800000" flipV="1">
            <a:off x="1761005" y="4645388"/>
            <a:ext cx="423974" cy="9103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6" idx="3"/>
            <a:endCxn id="129" idx="0"/>
          </p:cNvCxnSpPr>
          <p:nvPr/>
        </p:nvCxnSpPr>
        <p:spPr>
          <a:xfrm>
            <a:off x="3017276" y="4645389"/>
            <a:ext cx="418181" cy="28341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2" idx="3"/>
            <a:endCxn id="127" idx="0"/>
          </p:cNvCxnSpPr>
          <p:nvPr/>
        </p:nvCxnSpPr>
        <p:spPr>
          <a:xfrm>
            <a:off x="4890102" y="3266866"/>
            <a:ext cx="1662684" cy="11613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4" idx="1"/>
            <a:endCxn id="123" idx="1"/>
          </p:cNvCxnSpPr>
          <p:nvPr/>
        </p:nvCxnSpPr>
        <p:spPr>
          <a:xfrm rot="10800000" flipH="1">
            <a:off x="1035813" y="1586215"/>
            <a:ext cx="2399644" cy="4361340"/>
          </a:xfrm>
          <a:prstGeom prst="bentConnector3">
            <a:avLst>
              <a:gd name="adj1" fmla="val -235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9" idx="1"/>
          </p:cNvCxnSpPr>
          <p:nvPr/>
        </p:nvCxnSpPr>
        <p:spPr>
          <a:xfrm rot="10800000">
            <a:off x="438554" y="5947555"/>
            <a:ext cx="2580754" cy="1809040"/>
          </a:xfrm>
          <a:prstGeom prst="bentConnector3">
            <a:avLst>
              <a:gd name="adj1" fmla="val 9871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Alternate Process 137"/>
          <p:cNvSpPr/>
          <p:nvPr/>
        </p:nvSpPr>
        <p:spPr>
          <a:xfrm>
            <a:off x="3943690" y="8283645"/>
            <a:ext cx="1602702" cy="1050803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Parse the input buffer into tokens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 token stack to command processor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8" name="Elbow Connector 147"/>
          <p:cNvCxnSpPr>
            <a:stCxn id="129" idx="3"/>
            <a:endCxn id="138" idx="0"/>
          </p:cNvCxnSpPr>
          <p:nvPr/>
        </p:nvCxnSpPr>
        <p:spPr>
          <a:xfrm>
            <a:off x="3851605" y="7756595"/>
            <a:ext cx="893436" cy="5270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8" idx="1"/>
          </p:cNvCxnSpPr>
          <p:nvPr/>
        </p:nvCxnSpPr>
        <p:spPr>
          <a:xfrm rot="10800000">
            <a:off x="438554" y="7756597"/>
            <a:ext cx="3505136" cy="1052451"/>
          </a:xfrm>
          <a:prstGeom prst="bentConnector3">
            <a:avLst>
              <a:gd name="adj1" fmla="val 988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27" idx="1"/>
            <a:endCxn id="125" idx="0"/>
          </p:cNvCxnSpPr>
          <p:nvPr/>
        </p:nvCxnSpPr>
        <p:spPr>
          <a:xfrm rot="10800000" flipV="1">
            <a:off x="4687142" y="4807138"/>
            <a:ext cx="955683" cy="9637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23" idx="0"/>
          </p:cNvCxnSpPr>
          <p:nvPr/>
        </p:nvCxnSpPr>
        <p:spPr>
          <a:xfrm>
            <a:off x="4202798" y="248745"/>
            <a:ext cx="0" cy="112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Decision 151"/>
          <p:cNvSpPr/>
          <p:nvPr/>
        </p:nvSpPr>
        <p:spPr>
          <a:xfrm>
            <a:off x="7631225" y="5555763"/>
            <a:ext cx="1396276" cy="783582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Channel save flag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Elbow Connector 152"/>
          <p:cNvCxnSpPr>
            <a:stCxn id="127" idx="3"/>
            <a:endCxn id="152" idx="0"/>
          </p:cNvCxnSpPr>
          <p:nvPr/>
        </p:nvCxnSpPr>
        <p:spPr>
          <a:xfrm>
            <a:off x="7462748" y="4807139"/>
            <a:ext cx="866615" cy="7486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52" idx="1"/>
            <a:endCxn id="128" idx="0"/>
          </p:cNvCxnSpPr>
          <p:nvPr/>
        </p:nvCxnSpPr>
        <p:spPr>
          <a:xfrm rot="10800000" flipV="1">
            <a:off x="6948621" y="5947554"/>
            <a:ext cx="682605" cy="1078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endCxn id="123" idx="3"/>
          </p:cNvCxnSpPr>
          <p:nvPr/>
        </p:nvCxnSpPr>
        <p:spPr>
          <a:xfrm rot="10800000">
            <a:off x="4970139" y="1586215"/>
            <a:ext cx="4618034" cy="4350198"/>
          </a:xfrm>
          <a:prstGeom prst="bentConnector3">
            <a:avLst>
              <a:gd name="adj1" fmla="val -2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2" idx="3"/>
          </p:cNvCxnSpPr>
          <p:nvPr/>
        </p:nvCxnSpPr>
        <p:spPr>
          <a:xfrm flipV="1">
            <a:off x="9027501" y="5936412"/>
            <a:ext cx="560672" cy="11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28" idx="3"/>
          </p:cNvCxnSpPr>
          <p:nvPr/>
        </p:nvCxnSpPr>
        <p:spPr>
          <a:xfrm flipV="1">
            <a:off x="7620417" y="5936412"/>
            <a:ext cx="1967756" cy="1455123"/>
          </a:xfrm>
          <a:prstGeom prst="bentConnector3">
            <a:avLst>
              <a:gd name="adj1" fmla="val 100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993116" y="2959088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761005" y="4337611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146198" y="4499361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890102" y="2954721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027667" y="4368344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660394" y="4522232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027501" y="5616967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070591" y="5628635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61073" y="7448818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827735" y="7479551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57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53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10</cp:revision>
  <dcterms:created xsi:type="dcterms:W3CDTF">2014-04-21T01:46:10Z</dcterms:created>
  <dcterms:modified xsi:type="dcterms:W3CDTF">2014-05-05T22:45:03Z</dcterms:modified>
</cp:coreProperties>
</file>