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18288000"/>
  <p:notesSz cx="6858000" cy="9144000"/>
  <p:defaultTextStyle>
    <a:defPPr>
      <a:defRPr lang="en-US"/>
    </a:defPPr>
    <a:lvl1pPr marL="0" algn="l" defTabSz="809884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09884" algn="l" defTabSz="809884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19768" algn="l" defTabSz="809884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29652" algn="l" defTabSz="809884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39536" algn="l" defTabSz="809884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49420" algn="l" defTabSz="809884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59304" algn="l" defTabSz="809884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69189" algn="l" defTabSz="809884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479073" algn="l" defTabSz="809884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64" y="6032"/>
      </p:cViewPr>
      <p:guideLst>
        <p:guide orient="horz" pos="57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5681136"/>
            <a:ext cx="1088136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10363200"/>
            <a:ext cx="896112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09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1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29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39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49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59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69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479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D9A-7CB1-C04A-AC0C-A58ED6179FBA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6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D9A-7CB1-C04A-AC0C-A58ED6179FBA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8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165" y="1951570"/>
            <a:ext cx="3167063" cy="41613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4534" y="1951570"/>
            <a:ext cx="9292272" cy="41613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D9A-7CB1-C04A-AC0C-A58ED6179FBA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5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D9A-7CB1-C04A-AC0C-A58ED6179FBA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11751735"/>
            <a:ext cx="10881360" cy="3632200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7751237"/>
            <a:ext cx="10881360" cy="4000499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80988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197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2965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395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49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5930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6918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47907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D9A-7CB1-C04A-AC0C-A58ED6179FBA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4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533" y="11379202"/>
            <a:ext cx="6229667" cy="32186035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5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7562" y="11379202"/>
            <a:ext cx="6229668" cy="32186035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5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D9A-7CB1-C04A-AC0C-A58ED6179FBA}" type="datetimeFigureOut">
              <a:rPr lang="en-US" smtClean="0"/>
              <a:t>4/20/14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1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732368"/>
            <a:ext cx="1152144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" y="4093635"/>
            <a:ext cx="5656263" cy="1706032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09884" indent="0">
              <a:buNone/>
              <a:defRPr sz="3500" b="1"/>
            </a:lvl2pPr>
            <a:lvl3pPr marL="1619768" indent="0">
              <a:buNone/>
              <a:defRPr sz="3200" b="1"/>
            </a:lvl3pPr>
            <a:lvl4pPr marL="2429652" indent="0">
              <a:buNone/>
              <a:defRPr sz="2800" b="1"/>
            </a:lvl4pPr>
            <a:lvl5pPr marL="3239536" indent="0">
              <a:buNone/>
              <a:defRPr sz="2800" b="1"/>
            </a:lvl5pPr>
            <a:lvl6pPr marL="4049420" indent="0">
              <a:buNone/>
              <a:defRPr sz="2800" b="1"/>
            </a:lvl6pPr>
            <a:lvl7pPr marL="4859304" indent="0">
              <a:buNone/>
              <a:defRPr sz="2800" b="1"/>
            </a:lvl7pPr>
            <a:lvl8pPr marL="5669189" indent="0">
              <a:buNone/>
              <a:defRPr sz="2800" b="1"/>
            </a:lvl8pPr>
            <a:lvl9pPr marL="6479073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1" y="5799667"/>
            <a:ext cx="5656263" cy="10536768"/>
          </a:xfrm>
        </p:spPr>
        <p:txBody>
          <a:bodyPr/>
          <a:lstStyle>
            <a:lvl1pPr>
              <a:defRPr sz="4300"/>
            </a:lvl1pPr>
            <a:lvl2pPr>
              <a:defRPr sz="35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4093635"/>
            <a:ext cx="5658486" cy="1706032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09884" indent="0">
              <a:buNone/>
              <a:defRPr sz="3500" b="1"/>
            </a:lvl2pPr>
            <a:lvl3pPr marL="1619768" indent="0">
              <a:buNone/>
              <a:defRPr sz="3200" b="1"/>
            </a:lvl3pPr>
            <a:lvl4pPr marL="2429652" indent="0">
              <a:buNone/>
              <a:defRPr sz="2800" b="1"/>
            </a:lvl4pPr>
            <a:lvl5pPr marL="3239536" indent="0">
              <a:buNone/>
              <a:defRPr sz="2800" b="1"/>
            </a:lvl5pPr>
            <a:lvl6pPr marL="4049420" indent="0">
              <a:buNone/>
              <a:defRPr sz="2800" b="1"/>
            </a:lvl6pPr>
            <a:lvl7pPr marL="4859304" indent="0">
              <a:buNone/>
              <a:defRPr sz="2800" b="1"/>
            </a:lvl7pPr>
            <a:lvl8pPr marL="5669189" indent="0">
              <a:buNone/>
              <a:defRPr sz="2800" b="1"/>
            </a:lvl8pPr>
            <a:lvl9pPr marL="6479073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5799667"/>
            <a:ext cx="5658486" cy="10536768"/>
          </a:xfrm>
        </p:spPr>
        <p:txBody>
          <a:bodyPr/>
          <a:lstStyle>
            <a:lvl1pPr>
              <a:defRPr sz="4300"/>
            </a:lvl1pPr>
            <a:lvl2pPr>
              <a:defRPr sz="35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D9A-7CB1-C04A-AC0C-A58ED6179FBA}" type="datetimeFigureOut">
              <a:rPr lang="en-US" smtClean="0"/>
              <a:t>4/20/14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2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D9A-7CB1-C04A-AC0C-A58ED6179FBA}" type="datetimeFigureOut">
              <a:rPr lang="en-US" smtClean="0"/>
              <a:t>4/20/14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9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D9A-7CB1-C04A-AC0C-A58ED6179FBA}" type="datetimeFigureOut">
              <a:rPr lang="en-US" smtClean="0"/>
              <a:t>4/20/14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728133"/>
            <a:ext cx="4211638" cy="3098800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1" y="728136"/>
            <a:ext cx="7156450" cy="15608301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3826936"/>
            <a:ext cx="4211638" cy="12509501"/>
          </a:xfrm>
        </p:spPr>
        <p:txBody>
          <a:bodyPr/>
          <a:lstStyle>
            <a:lvl1pPr marL="0" indent="0">
              <a:buNone/>
              <a:defRPr sz="2500"/>
            </a:lvl1pPr>
            <a:lvl2pPr marL="809884" indent="0">
              <a:buNone/>
              <a:defRPr sz="2100"/>
            </a:lvl2pPr>
            <a:lvl3pPr marL="1619768" indent="0">
              <a:buNone/>
              <a:defRPr sz="1800"/>
            </a:lvl3pPr>
            <a:lvl4pPr marL="2429652" indent="0">
              <a:buNone/>
              <a:defRPr sz="1600"/>
            </a:lvl4pPr>
            <a:lvl5pPr marL="3239536" indent="0">
              <a:buNone/>
              <a:defRPr sz="1600"/>
            </a:lvl5pPr>
            <a:lvl6pPr marL="4049420" indent="0">
              <a:buNone/>
              <a:defRPr sz="1600"/>
            </a:lvl6pPr>
            <a:lvl7pPr marL="4859304" indent="0">
              <a:buNone/>
              <a:defRPr sz="1600"/>
            </a:lvl7pPr>
            <a:lvl8pPr marL="5669189" indent="0">
              <a:buNone/>
              <a:defRPr sz="1600"/>
            </a:lvl8pPr>
            <a:lvl9pPr marL="6479073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D9A-7CB1-C04A-AC0C-A58ED6179FBA}" type="datetimeFigureOut">
              <a:rPr lang="en-US" smtClean="0"/>
              <a:t>4/20/14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0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12801601"/>
            <a:ext cx="7680960" cy="151130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1634067"/>
            <a:ext cx="7680960" cy="10972800"/>
          </a:xfrm>
        </p:spPr>
        <p:txBody>
          <a:bodyPr/>
          <a:lstStyle>
            <a:lvl1pPr marL="0" indent="0">
              <a:buNone/>
              <a:defRPr sz="5700"/>
            </a:lvl1pPr>
            <a:lvl2pPr marL="809884" indent="0">
              <a:buNone/>
              <a:defRPr sz="5000"/>
            </a:lvl2pPr>
            <a:lvl3pPr marL="1619768" indent="0">
              <a:buNone/>
              <a:defRPr sz="4300"/>
            </a:lvl3pPr>
            <a:lvl4pPr marL="2429652" indent="0">
              <a:buNone/>
              <a:defRPr sz="3500"/>
            </a:lvl4pPr>
            <a:lvl5pPr marL="3239536" indent="0">
              <a:buNone/>
              <a:defRPr sz="3500"/>
            </a:lvl5pPr>
            <a:lvl6pPr marL="4049420" indent="0">
              <a:buNone/>
              <a:defRPr sz="3500"/>
            </a:lvl6pPr>
            <a:lvl7pPr marL="4859304" indent="0">
              <a:buNone/>
              <a:defRPr sz="3500"/>
            </a:lvl7pPr>
            <a:lvl8pPr marL="5669189" indent="0">
              <a:buNone/>
              <a:defRPr sz="3500"/>
            </a:lvl8pPr>
            <a:lvl9pPr marL="6479073" indent="0">
              <a:buNone/>
              <a:defRPr sz="3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14312902"/>
            <a:ext cx="7680960" cy="2146299"/>
          </a:xfrm>
        </p:spPr>
        <p:txBody>
          <a:bodyPr/>
          <a:lstStyle>
            <a:lvl1pPr marL="0" indent="0">
              <a:buNone/>
              <a:defRPr sz="2500"/>
            </a:lvl1pPr>
            <a:lvl2pPr marL="809884" indent="0">
              <a:buNone/>
              <a:defRPr sz="2100"/>
            </a:lvl2pPr>
            <a:lvl3pPr marL="1619768" indent="0">
              <a:buNone/>
              <a:defRPr sz="1800"/>
            </a:lvl3pPr>
            <a:lvl4pPr marL="2429652" indent="0">
              <a:buNone/>
              <a:defRPr sz="1600"/>
            </a:lvl4pPr>
            <a:lvl5pPr marL="3239536" indent="0">
              <a:buNone/>
              <a:defRPr sz="1600"/>
            </a:lvl5pPr>
            <a:lvl6pPr marL="4049420" indent="0">
              <a:buNone/>
              <a:defRPr sz="1600"/>
            </a:lvl6pPr>
            <a:lvl7pPr marL="4859304" indent="0">
              <a:buNone/>
              <a:defRPr sz="1600"/>
            </a:lvl7pPr>
            <a:lvl8pPr marL="5669189" indent="0">
              <a:buNone/>
              <a:defRPr sz="1600"/>
            </a:lvl8pPr>
            <a:lvl9pPr marL="6479073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D9A-7CB1-C04A-AC0C-A58ED6179FBA}" type="datetimeFigureOut">
              <a:rPr lang="en-US" smtClean="0"/>
              <a:t>4/20/14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732368"/>
            <a:ext cx="11521440" cy="3048000"/>
          </a:xfrm>
          <a:prstGeom prst="rect">
            <a:avLst/>
          </a:prstGeom>
        </p:spPr>
        <p:txBody>
          <a:bodyPr vert="horz" lIns="161977" tIns="80988" rIns="161977" bIns="809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4267202"/>
            <a:ext cx="11521440" cy="12069235"/>
          </a:xfrm>
          <a:prstGeom prst="rect">
            <a:avLst/>
          </a:prstGeom>
        </p:spPr>
        <p:txBody>
          <a:bodyPr vert="horz" lIns="161977" tIns="80988" rIns="161977" bIns="809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16950269"/>
            <a:ext cx="2987040" cy="973667"/>
          </a:xfrm>
          <a:prstGeom prst="rect">
            <a:avLst/>
          </a:prstGeom>
        </p:spPr>
        <p:txBody>
          <a:bodyPr vert="horz" lIns="161977" tIns="80988" rIns="161977" bIns="80988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49D9A-7CB1-C04A-AC0C-A58ED6179FBA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16950269"/>
            <a:ext cx="4053840" cy="973667"/>
          </a:xfrm>
          <a:prstGeom prst="rect">
            <a:avLst/>
          </a:prstGeom>
        </p:spPr>
        <p:txBody>
          <a:bodyPr vert="horz" lIns="161977" tIns="80988" rIns="161977" bIns="80988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16950269"/>
            <a:ext cx="2987040" cy="973667"/>
          </a:xfrm>
          <a:prstGeom prst="rect">
            <a:avLst/>
          </a:prstGeom>
        </p:spPr>
        <p:txBody>
          <a:bodyPr vert="horz" lIns="161977" tIns="80988" rIns="161977" bIns="80988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2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988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413" indent="-607413" algn="l" defTabSz="809884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16062" indent="-506178" algn="l" defTabSz="809884" rtl="0" eaLnBrk="1" latinLnBrk="0" hangingPunct="1">
        <a:spcBef>
          <a:spcPct val="20000"/>
        </a:spcBef>
        <a:buFont typeface="Arial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24710" indent="-404942" algn="l" defTabSz="809884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34594" indent="-404942" algn="l" defTabSz="809884" rtl="0" eaLnBrk="1" latinLnBrk="0" hangingPunct="1">
        <a:spcBef>
          <a:spcPct val="20000"/>
        </a:spcBef>
        <a:buFont typeface="Arial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44478" indent="-404942" algn="l" defTabSz="809884" rtl="0" eaLnBrk="1" latinLnBrk="0" hangingPunct="1">
        <a:spcBef>
          <a:spcPct val="20000"/>
        </a:spcBef>
        <a:buFont typeface="Arial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54362" indent="-404942" algn="l" defTabSz="809884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264247" indent="-404942" algn="l" defTabSz="809884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074131" indent="-404942" algn="l" defTabSz="809884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884015" indent="-404942" algn="l" defTabSz="809884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88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9884" algn="l" defTabSz="80988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19768" algn="l" defTabSz="80988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29652" algn="l" defTabSz="80988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39536" algn="l" defTabSz="80988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49420" algn="l" defTabSz="80988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59304" algn="l" defTabSz="80988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69189" algn="l" defTabSz="80988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479073" algn="l" defTabSz="80988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00768" y="16896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0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84700" y="6935084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9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stCxn id="4" idx="4"/>
            <a:endCxn id="18" idx="2"/>
          </p:cNvCxnSpPr>
          <p:nvPr/>
        </p:nvCxnSpPr>
        <p:spPr>
          <a:xfrm rot="16200000" flipH="1">
            <a:off x="1246522" y="2484860"/>
            <a:ext cx="1454590" cy="11069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2" idx="6"/>
            <a:endCxn id="4" idx="0"/>
          </p:cNvCxnSpPr>
          <p:nvPr/>
        </p:nvCxnSpPr>
        <p:spPr>
          <a:xfrm flipH="1" flipV="1">
            <a:off x="1420334" y="1689628"/>
            <a:ext cx="3803498" cy="2076010"/>
          </a:xfrm>
          <a:prstGeom prst="bentConnector4">
            <a:avLst>
              <a:gd name="adj1" fmla="val -39066"/>
              <a:gd name="adj2" fmla="val 156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" idx="5"/>
            <a:endCxn id="4" idx="7"/>
          </p:cNvCxnSpPr>
          <p:nvPr/>
        </p:nvCxnSpPr>
        <p:spPr>
          <a:xfrm rot="5400000" flipH="1">
            <a:off x="1426596" y="2000338"/>
            <a:ext cx="439410" cy="12700"/>
          </a:xfrm>
          <a:prstGeom prst="curvedConnector5">
            <a:avLst>
              <a:gd name="adj1" fmla="val -260121"/>
              <a:gd name="adj2" fmla="val -9963000"/>
              <a:gd name="adj3" fmla="val 3225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49500" y="1187207"/>
            <a:ext cx="1019730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ystem</a:t>
            </a:r>
          </a:p>
          <a:p>
            <a:r>
              <a:rPr lang="en-US" sz="1600" dirty="0" smtClean="0"/>
              <a:t>status(s)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ime</a:t>
            </a:r>
          </a:p>
          <a:p>
            <a:r>
              <a:rPr lang="en-US" sz="1600" dirty="0" smtClean="0"/>
              <a:t>shutdown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estart</a:t>
            </a:r>
          </a:p>
          <a:p>
            <a:r>
              <a:rPr lang="en-US" sz="1600" dirty="0" smtClean="0"/>
              <a:t>help(?)</a:t>
            </a:r>
          </a:p>
          <a:p>
            <a:r>
              <a:rPr lang="en-US" sz="1600" dirty="0" smtClean="0"/>
              <a:t>OTHER</a:t>
            </a:r>
          </a:p>
        </p:txBody>
      </p:sp>
      <p:cxnSp>
        <p:nvCxnSpPr>
          <p:cNvPr id="94" name="Elbow Connector 93"/>
          <p:cNvCxnSpPr>
            <a:stCxn id="84" idx="6"/>
          </p:cNvCxnSpPr>
          <p:nvPr/>
        </p:nvCxnSpPr>
        <p:spPr>
          <a:xfrm flipV="1">
            <a:off x="5223832" y="3771196"/>
            <a:ext cx="1494468" cy="858042"/>
          </a:xfrm>
          <a:prstGeom prst="bentConnector3">
            <a:avLst>
              <a:gd name="adj1" fmla="val 1009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27300" y="34549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584700" y="34549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18" idx="6"/>
            <a:endCxn id="42" idx="2"/>
          </p:cNvCxnSpPr>
          <p:nvPr/>
        </p:nvCxnSpPr>
        <p:spPr>
          <a:xfrm>
            <a:off x="3166432" y="3765638"/>
            <a:ext cx="1418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574844" y="341630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5605487" y="3411954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364193" y="3771196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5548781" y="377119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ay #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1574573" y="3441700"/>
            <a:ext cx="791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dirty="0" smtClean="0"/>
              <a:t>opy(c)</a:t>
            </a:r>
            <a:endParaRPr lang="en-US" sz="1600" dirty="0"/>
          </a:p>
        </p:txBody>
      </p:sp>
      <p:sp>
        <p:nvSpPr>
          <p:cNvPr id="114" name="Oval 113"/>
          <p:cNvSpPr/>
          <p:nvPr/>
        </p:nvSpPr>
        <p:spPr>
          <a:xfrm>
            <a:off x="2540000" y="606504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6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4597400" y="60330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7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/>
          <p:cNvCxnSpPr>
            <a:stCxn id="114" idx="6"/>
            <a:endCxn id="115" idx="2"/>
          </p:cNvCxnSpPr>
          <p:nvPr/>
        </p:nvCxnSpPr>
        <p:spPr>
          <a:xfrm flipV="1">
            <a:off x="3179132" y="6343738"/>
            <a:ext cx="1418268" cy="32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574844" y="599440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605487" y="5990054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364193" y="6349296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548781" y="634929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ay #</a:t>
            </a:r>
            <a:endParaRPr lang="en-US" sz="1400" dirty="0"/>
          </a:p>
        </p:txBody>
      </p:sp>
      <p:cxnSp>
        <p:nvCxnSpPr>
          <p:cNvPr id="121" name="Elbow Connector 120"/>
          <p:cNvCxnSpPr>
            <a:stCxn id="115" idx="6"/>
          </p:cNvCxnSpPr>
          <p:nvPr/>
        </p:nvCxnSpPr>
        <p:spPr>
          <a:xfrm flipV="1">
            <a:off x="5236532" y="5485696"/>
            <a:ext cx="1494468" cy="858042"/>
          </a:xfrm>
          <a:prstGeom prst="bentConnector3">
            <a:avLst>
              <a:gd name="adj1" fmla="val 1009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2540000" y="519500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574844" y="513080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364193" y="5485696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504742" y="5130800"/>
            <a:ext cx="931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s</a:t>
            </a:r>
            <a:r>
              <a:rPr lang="en-US" sz="1600" dirty="0" err="1" smtClean="0"/>
              <a:t>etall</a:t>
            </a:r>
            <a:r>
              <a:rPr lang="en-US" sz="1600" dirty="0" smtClean="0"/>
              <a:t>(</a:t>
            </a:r>
            <a:r>
              <a:rPr lang="en-US" sz="1600" dirty="0" err="1" smtClean="0"/>
              <a:t>sa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127" name="Elbow Connector 126"/>
          <p:cNvCxnSpPr/>
          <p:nvPr/>
        </p:nvCxnSpPr>
        <p:spPr>
          <a:xfrm>
            <a:off x="1433034" y="3771196"/>
            <a:ext cx="1106966" cy="858042"/>
          </a:xfrm>
          <a:prstGeom prst="bentConnector3">
            <a:avLst>
              <a:gd name="adj1" fmla="val -162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endCxn id="114" idx="2"/>
          </p:cNvCxnSpPr>
          <p:nvPr/>
        </p:nvCxnSpPr>
        <p:spPr>
          <a:xfrm>
            <a:off x="1394934" y="5469354"/>
            <a:ext cx="1145066" cy="906401"/>
          </a:xfrm>
          <a:prstGeom prst="bentConnector3">
            <a:avLst>
              <a:gd name="adj1" fmla="val 11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527300" y="4324967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4584700" y="43185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83" idx="6"/>
            <a:endCxn id="84" idx="2"/>
          </p:cNvCxnSpPr>
          <p:nvPr/>
        </p:nvCxnSpPr>
        <p:spPr>
          <a:xfrm flipV="1">
            <a:off x="3166432" y="4629238"/>
            <a:ext cx="1418268" cy="6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574844" y="427990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5605487" y="4275554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3364193" y="4634796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5548781" y="463479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ay #</a:t>
            </a:r>
            <a:endParaRPr lang="en-US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533296" y="4267200"/>
            <a:ext cx="874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</a:t>
            </a:r>
            <a:r>
              <a:rPr lang="en-US" sz="1600" dirty="0" smtClean="0"/>
              <a:t>aste(p)</a:t>
            </a:r>
            <a:endParaRPr lang="en-US" sz="1600" dirty="0"/>
          </a:p>
        </p:txBody>
      </p:sp>
      <p:sp>
        <p:nvSpPr>
          <p:cNvPr id="147" name="Oval 146"/>
          <p:cNvSpPr/>
          <p:nvPr/>
        </p:nvSpPr>
        <p:spPr>
          <a:xfrm>
            <a:off x="2540000" y="6935084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8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2552700" y="9545201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13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2552700" y="8675162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0" name="Oval 149"/>
          <p:cNvSpPr/>
          <p:nvPr/>
        </p:nvSpPr>
        <p:spPr>
          <a:xfrm>
            <a:off x="2540000" y="7805123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10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2540000" y="10415240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14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2552700" y="13025357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16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2540000" y="11285279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56" name="Oval 155"/>
          <p:cNvSpPr/>
          <p:nvPr/>
        </p:nvSpPr>
        <p:spPr>
          <a:xfrm>
            <a:off x="2552700" y="16505512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24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7085136" y="16505512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58" name="Oval 157"/>
          <p:cNvSpPr/>
          <p:nvPr/>
        </p:nvSpPr>
        <p:spPr>
          <a:xfrm>
            <a:off x="5574324" y="16505512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613045" y="6037201"/>
            <a:ext cx="71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delete</a:t>
            </a:r>
            <a:endParaRPr lang="en-US" sz="1600" dirty="0"/>
          </a:p>
        </p:txBody>
      </p:sp>
      <p:sp>
        <p:nvSpPr>
          <p:cNvPr id="161" name="TextBox 160"/>
          <p:cNvSpPr txBox="1"/>
          <p:nvPr/>
        </p:nvSpPr>
        <p:spPr>
          <a:xfrm>
            <a:off x="1525832" y="6905338"/>
            <a:ext cx="88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</a:t>
            </a:r>
            <a:r>
              <a:rPr lang="en-US" sz="1600" dirty="0" smtClean="0"/>
              <a:t>ame(n)</a:t>
            </a:r>
            <a:endParaRPr lang="en-US" sz="1600" dirty="0"/>
          </a:p>
        </p:txBody>
      </p:sp>
      <p:sp>
        <p:nvSpPr>
          <p:cNvPr id="162" name="TextBox 161"/>
          <p:cNvSpPr txBox="1"/>
          <p:nvPr/>
        </p:nvSpPr>
        <p:spPr>
          <a:xfrm>
            <a:off x="1492820" y="7772400"/>
            <a:ext cx="955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</a:t>
            </a:r>
            <a:r>
              <a:rPr lang="en-US" sz="1600" dirty="0" smtClean="0"/>
              <a:t>ode(m)</a:t>
            </a:r>
            <a:endParaRPr lang="en-US" sz="16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769989" y="8661400"/>
            <a:ext cx="400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on</a:t>
            </a:r>
            <a:endParaRPr lang="en-US" sz="1600" dirty="0"/>
          </a:p>
        </p:txBody>
      </p:sp>
      <p:sp>
        <p:nvSpPr>
          <p:cNvPr id="164" name="TextBox 163"/>
          <p:cNvSpPr txBox="1"/>
          <p:nvPr/>
        </p:nvSpPr>
        <p:spPr>
          <a:xfrm>
            <a:off x="1762575" y="9550400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off</a:t>
            </a:r>
            <a:endParaRPr lang="en-US" sz="1600" dirty="0"/>
          </a:p>
        </p:txBody>
      </p:sp>
      <p:cxnSp>
        <p:nvCxnSpPr>
          <p:cNvPr id="166" name="Straight Arrow Connector 165"/>
          <p:cNvCxnSpPr>
            <a:stCxn id="147" idx="6"/>
            <a:endCxn id="20" idx="2"/>
          </p:cNvCxnSpPr>
          <p:nvPr/>
        </p:nvCxnSpPr>
        <p:spPr>
          <a:xfrm>
            <a:off x="3179132" y="7245794"/>
            <a:ext cx="14055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574844" y="6890898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364193" y="7245794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cxnSp>
        <p:nvCxnSpPr>
          <p:cNvPr id="171" name="Elbow Connector 170"/>
          <p:cNvCxnSpPr>
            <a:stCxn id="20" idx="6"/>
          </p:cNvCxnSpPr>
          <p:nvPr/>
        </p:nvCxnSpPr>
        <p:spPr>
          <a:xfrm flipV="1">
            <a:off x="5223832" y="6332954"/>
            <a:ext cx="1507168" cy="912840"/>
          </a:xfrm>
          <a:prstGeom prst="bentConnector3">
            <a:avLst>
              <a:gd name="adj1" fmla="val 9887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594717" y="6909346"/>
            <a:ext cx="49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STR</a:t>
            </a:r>
            <a:endParaRPr lang="en-US" sz="1600" dirty="0"/>
          </a:p>
        </p:txBody>
      </p:sp>
      <p:cxnSp>
        <p:nvCxnSpPr>
          <p:cNvPr id="175" name="Elbow Connector 174"/>
          <p:cNvCxnSpPr>
            <a:stCxn id="107" idx="6"/>
          </p:cNvCxnSpPr>
          <p:nvPr/>
        </p:nvCxnSpPr>
        <p:spPr>
          <a:xfrm flipV="1">
            <a:off x="3179132" y="4635677"/>
            <a:ext cx="3539168" cy="870039"/>
          </a:xfrm>
          <a:prstGeom prst="bentConnector3">
            <a:avLst>
              <a:gd name="adj1" fmla="val 1002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endCxn id="107" idx="2"/>
          </p:cNvCxnSpPr>
          <p:nvPr/>
        </p:nvCxnSpPr>
        <p:spPr>
          <a:xfrm>
            <a:off x="1416953" y="4635677"/>
            <a:ext cx="1123047" cy="870039"/>
          </a:xfrm>
          <a:prstGeom prst="bentConnector3">
            <a:avLst>
              <a:gd name="adj1" fmla="val 2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5341458" y="7256592"/>
            <a:ext cx="1213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name</a:t>
            </a:r>
            <a:endParaRPr lang="en-US" sz="1400" dirty="0"/>
          </a:p>
        </p:txBody>
      </p:sp>
      <p:cxnSp>
        <p:nvCxnSpPr>
          <p:cNvPr id="182" name="Elbow Connector 181"/>
          <p:cNvCxnSpPr>
            <a:endCxn id="147" idx="2"/>
          </p:cNvCxnSpPr>
          <p:nvPr/>
        </p:nvCxnSpPr>
        <p:spPr>
          <a:xfrm>
            <a:off x="1394934" y="6375755"/>
            <a:ext cx="1145066" cy="870039"/>
          </a:xfrm>
          <a:prstGeom prst="bentConnector3">
            <a:avLst>
              <a:gd name="adj1" fmla="val 11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endCxn id="150" idx="2"/>
          </p:cNvCxnSpPr>
          <p:nvPr/>
        </p:nvCxnSpPr>
        <p:spPr>
          <a:xfrm>
            <a:off x="1416953" y="7247900"/>
            <a:ext cx="1123047" cy="867933"/>
          </a:xfrm>
          <a:prstGeom prst="bentConnector3">
            <a:avLst>
              <a:gd name="adj1" fmla="val -8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endCxn id="149" idx="2"/>
          </p:cNvCxnSpPr>
          <p:nvPr/>
        </p:nvCxnSpPr>
        <p:spPr>
          <a:xfrm>
            <a:off x="1394934" y="8115833"/>
            <a:ext cx="1157766" cy="870039"/>
          </a:xfrm>
          <a:prstGeom prst="bentConnector3">
            <a:avLst>
              <a:gd name="adj1" fmla="val -4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endCxn id="148" idx="2"/>
          </p:cNvCxnSpPr>
          <p:nvPr/>
        </p:nvCxnSpPr>
        <p:spPr>
          <a:xfrm>
            <a:off x="1394934" y="8985872"/>
            <a:ext cx="1157766" cy="870039"/>
          </a:xfrm>
          <a:prstGeom prst="bentConnector3">
            <a:avLst>
              <a:gd name="adj1" fmla="val -4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3574844" y="7741288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95" name="TextBox 194"/>
          <p:cNvSpPr txBox="1"/>
          <p:nvPr/>
        </p:nvSpPr>
        <p:spPr>
          <a:xfrm>
            <a:off x="3364193" y="8096184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197" name="Oval 196"/>
          <p:cNvSpPr/>
          <p:nvPr/>
        </p:nvSpPr>
        <p:spPr>
          <a:xfrm>
            <a:off x="4597400" y="7805123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11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cxnSp>
        <p:nvCxnSpPr>
          <p:cNvPr id="199" name="Straight Arrow Connector 198"/>
          <p:cNvCxnSpPr>
            <a:stCxn id="150" idx="6"/>
            <a:endCxn id="197" idx="2"/>
          </p:cNvCxnSpPr>
          <p:nvPr/>
        </p:nvCxnSpPr>
        <p:spPr>
          <a:xfrm>
            <a:off x="3179132" y="8115833"/>
            <a:ext cx="1418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197" idx="6"/>
          </p:cNvCxnSpPr>
          <p:nvPr/>
        </p:nvCxnSpPr>
        <p:spPr>
          <a:xfrm flipV="1">
            <a:off x="5236532" y="7243892"/>
            <a:ext cx="1481768" cy="871941"/>
          </a:xfrm>
          <a:prstGeom prst="bentConnector3">
            <a:avLst>
              <a:gd name="adj1" fmla="val 1014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5605487" y="7741288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5471674" y="8118766"/>
            <a:ext cx="736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ode #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3574844" y="8637738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3364193" y="8992634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cxnSp>
        <p:nvCxnSpPr>
          <p:cNvPr id="209" name="Elbow Connector 208"/>
          <p:cNvCxnSpPr/>
          <p:nvPr/>
        </p:nvCxnSpPr>
        <p:spPr>
          <a:xfrm flipV="1">
            <a:off x="3204532" y="8129915"/>
            <a:ext cx="3539168" cy="870039"/>
          </a:xfrm>
          <a:prstGeom prst="bentConnector3">
            <a:avLst>
              <a:gd name="adj1" fmla="val 1002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3574844" y="9452631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3364193" y="9807527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cxnSp>
        <p:nvCxnSpPr>
          <p:cNvPr id="212" name="Elbow Connector 211"/>
          <p:cNvCxnSpPr/>
          <p:nvPr/>
        </p:nvCxnSpPr>
        <p:spPr>
          <a:xfrm flipV="1">
            <a:off x="3191832" y="8982908"/>
            <a:ext cx="3539168" cy="870039"/>
          </a:xfrm>
          <a:prstGeom prst="bentConnector3">
            <a:avLst>
              <a:gd name="adj1" fmla="val 1002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698756" y="10410894"/>
            <a:ext cx="557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save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704717" y="11285279"/>
            <a:ext cx="54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load</a:t>
            </a:r>
            <a:endParaRPr lang="en-US" sz="1600" dirty="0"/>
          </a:p>
        </p:txBody>
      </p:sp>
      <p:cxnSp>
        <p:nvCxnSpPr>
          <p:cNvPr id="216" name="Elbow Connector 215"/>
          <p:cNvCxnSpPr>
            <a:endCxn id="151" idx="2"/>
          </p:cNvCxnSpPr>
          <p:nvPr/>
        </p:nvCxnSpPr>
        <p:spPr>
          <a:xfrm>
            <a:off x="1394934" y="9852947"/>
            <a:ext cx="1145066" cy="873003"/>
          </a:xfrm>
          <a:prstGeom prst="bentConnector3">
            <a:avLst>
              <a:gd name="adj1" fmla="val -10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>
            <a:stCxn id="151" idx="6"/>
          </p:cNvCxnSpPr>
          <p:nvPr/>
        </p:nvCxnSpPr>
        <p:spPr>
          <a:xfrm flipV="1">
            <a:off x="3179132" y="9852947"/>
            <a:ext cx="3564568" cy="873003"/>
          </a:xfrm>
          <a:prstGeom prst="bentConnector3">
            <a:avLst>
              <a:gd name="adj1" fmla="val 995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3574844" y="10388600"/>
            <a:ext cx="2610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chedule(s), channel(c), all(a)</a:t>
            </a:r>
            <a:endParaRPr lang="en-US" sz="1600" dirty="0"/>
          </a:p>
        </p:txBody>
      </p:sp>
      <p:cxnSp>
        <p:nvCxnSpPr>
          <p:cNvPr id="225" name="Elbow Connector 224"/>
          <p:cNvCxnSpPr>
            <a:endCxn id="154" idx="2"/>
          </p:cNvCxnSpPr>
          <p:nvPr/>
        </p:nvCxnSpPr>
        <p:spPr>
          <a:xfrm>
            <a:off x="1394934" y="10725950"/>
            <a:ext cx="1145066" cy="870039"/>
          </a:xfrm>
          <a:prstGeom prst="bentConnector3">
            <a:avLst>
              <a:gd name="adj1" fmla="val -10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154" idx="6"/>
          </p:cNvCxnSpPr>
          <p:nvPr/>
        </p:nvCxnSpPr>
        <p:spPr>
          <a:xfrm flipV="1">
            <a:off x="3179132" y="10749448"/>
            <a:ext cx="3539168" cy="846541"/>
          </a:xfrm>
          <a:prstGeom prst="bentConnector3">
            <a:avLst>
              <a:gd name="adj1" fmla="val 995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3608563" y="11257435"/>
            <a:ext cx="2610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chedule(s), channel(c), all(a)</a:t>
            </a:r>
            <a:endParaRPr lang="en-US" sz="1600" dirty="0"/>
          </a:p>
        </p:txBody>
      </p:sp>
      <p:cxnSp>
        <p:nvCxnSpPr>
          <p:cNvPr id="234" name="Elbow Connector 233"/>
          <p:cNvCxnSpPr>
            <a:endCxn id="152" idx="2"/>
          </p:cNvCxnSpPr>
          <p:nvPr/>
        </p:nvCxnSpPr>
        <p:spPr>
          <a:xfrm rot="16200000" flipH="1">
            <a:off x="1103778" y="11887145"/>
            <a:ext cx="1740078" cy="11577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1603330" y="12997513"/>
            <a:ext cx="736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</a:t>
            </a:r>
            <a:r>
              <a:rPr lang="en-US" sz="1600" dirty="0" smtClean="0"/>
              <a:t>dit(e)</a:t>
            </a:r>
            <a:endParaRPr lang="en-US" sz="1600" dirty="0"/>
          </a:p>
        </p:txBody>
      </p:sp>
      <p:sp>
        <p:nvSpPr>
          <p:cNvPr id="236" name="Oval 235"/>
          <p:cNvSpPr/>
          <p:nvPr/>
        </p:nvSpPr>
        <p:spPr>
          <a:xfrm>
            <a:off x="4127500" y="13025357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17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5725634" y="13025357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18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8849834" y="13025357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39" name="Oval 238"/>
          <p:cNvSpPr/>
          <p:nvPr/>
        </p:nvSpPr>
        <p:spPr>
          <a:xfrm>
            <a:off x="7315200" y="13025357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19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cxnSp>
        <p:nvCxnSpPr>
          <p:cNvPr id="241" name="Straight Arrow Connector 240"/>
          <p:cNvCxnSpPr>
            <a:stCxn id="152" idx="6"/>
            <a:endCxn id="236" idx="2"/>
          </p:cNvCxnSpPr>
          <p:nvPr/>
        </p:nvCxnSpPr>
        <p:spPr>
          <a:xfrm>
            <a:off x="3191832" y="13336067"/>
            <a:ext cx="9356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36" idx="6"/>
            <a:endCxn id="237" idx="2"/>
          </p:cNvCxnSpPr>
          <p:nvPr/>
        </p:nvCxnSpPr>
        <p:spPr>
          <a:xfrm>
            <a:off x="4766632" y="13336067"/>
            <a:ext cx="9590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3523291" y="12970783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45" name="TextBox 244"/>
          <p:cNvSpPr txBox="1"/>
          <p:nvPr/>
        </p:nvSpPr>
        <p:spPr>
          <a:xfrm>
            <a:off x="3198340" y="13325679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5096734" y="12970783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47" name="TextBox 246"/>
          <p:cNvSpPr txBox="1"/>
          <p:nvPr/>
        </p:nvSpPr>
        <p:spPr>
          <a:xfrm>
            <a:off x="4962921" y="133482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ay #</a:t>
            </a:r>
            <a:endParaRPr lang="en-US" sz="1400" dirty="0"/>
          </a:p>
        </p:txBody>
      </p:sp>
      <p:cxnSp>
        <p:nvCxnSpPr>
          <p:cNvPr id="249" name="Straight Arrow Connector 248"/>
          <p:cNvCxnSpPr>
            <a:stCxn id="237" idx="6"/>
            <a:endCxn id="239" idx="2"/>
          </p:cNvCxnSpPr>
          <p:nvPr/>
        </p:nvCxnSpPr>
        <p:spPr>
          <a:xfrm>
            <a:off x="6364766" y="13336067"/>
            <a:ext cx="950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9" idx="6"/>
            <a:endCxn id="238" idx="2"/>
          </p:cNvCxnSpPr>
          <p:nvPr/>
        </p:nvCxnSpPr>
        <p:spPr>
          <a:xfrm>
            <a:off x="7954332" y="13336067"/>
            <a:ext cx="8955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Oval 253"/>
          <p:cNvSpPr/>
          <p:nvPr/>
        </p:nvSpPr>
        <p:spPr>
          <a:xfrm>
            <a:off x="5725634" y="1460712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6553200" y="13017500"/>
            <a:ext cx="71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delete</a:t>
            </a:r>
            <a:endParaRPr lang="en-US" sz="1600" dirty="0"/>
          </a:p>
        </p:txBody>
      </p:sp>
      <p:cxnSp>
        <p:nvCxnSpPr>
          <p:cNvPr id="257" name="Straight Arrow Connector 256"/>
          <p:cNvCxnSpPr>
            <a:stCxn id="237" idx="4"/>
            <a:endCxn id="254" idx="0"/>
          </p:cNvCxnSpPr>
          <p:nvPr/>
        </p:nvCxnSpPr>
        <p:spPr>
          <a:xfrm>
            <a:off x="6045200" y="13646777"/>
            <a:ext cx="0" cy="960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5649434" y="13779500"/>
            <a:ext cx="783989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dd</a:t>
            </a:r>
          </a:p>
          <a:p>
            <a:pPr algn="ctr"/>
            <a:r>
              <a:rPr lang="en-US" sz="1600" dirty="0" smtClean="0"/>
              <a:t>change</a:t>
            </a:r>
            <a:endParaRPr lang="en-US" sz="16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119334" y="1295390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cxnSp>
        <p:nvCxnSpPr>
          <p:cNvPr id="262" name="Elbow Connector 261"/>
          <p:cNvCxnSpPr>
            <a:stCxn id="238" idx="0"/>
            <a:endCxn id="152" idx="0"/>
          </p:cNvCxnSpPr>
          <p:nvPr/>
        </p:nvCxnSpPr>
        <p:spPr>
          <a:xfrm rot="16200000" flipV="1">
            <a:off x="6020833" y="9876790"/>
            <a:ext cx="12700" cy="6297134"/>
          </a:xfrm>
          <a:prstGeom prst="bentConnector3">
            <a:avLst>
              <a:gd name="adj1" fmla="val 62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8814351" y="12411983"/>
            <a:ext cx="748322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INT</a:t>
            </a:r>
          </a:p>
          <a:p>
            <a:pPr algn="ctr"/>
            <a:r>
              <a:rPr lang="en-US" sz="1600" dirty="0"/>
              <a:t>q</a:t>
            </a:r>
            <a:r>
              <a:rPr lang="en-US" sz="1600" dirty="0" smtClean="0"/>
              <a:t>uit(q)</a:t>
            </a:r>
            <a:endParaRPr lang="en-US" sz="1600" dirty="0"/>
          </a:p>
        </p:txBody>
      </p:sp>
      <p:sp>
        <p:nvSpPr>
          <p:cNvPr id="265" name="Oval 264"/>
          <p:cNvSpPr/>
          <p:nvPr/>
        </p:nvSpPr>
        <p:spPr>
          <a:xfrm>
            <a:off x="7315200" y="1460712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66" name="Oval 265"/>
          <p:cNvSpPr/>
          <p:nvPr/>
        </p:nvSpPr>
        <p:spPr>
          <a:xfrm>
            <a:off x="8856184" y="1460712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269" name="Straight Arrow Connector 268"/>
          <p:cNvCxnSpPr>
            <a:stCxn id="254" idx="6"/>
            <a:endCxn id="265" idx="2"/>
          </p:cNvCxnSpPr>
          <p:nvPr/>
        </p:nvCxnSpPr>
        <p:spPr>
          <a:xfrm>
            <a:off x="6364766" y="14917835"/>
            <a:ext cx="950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65" idx="6"/>
            <a:endCxn id="266" idx="2"/>
          </p:cNvCxnSpPr>
          <p:nvPr/>
        </p:nvCxnSpPr>
        <p:spPr>
          <a:xfrm>
            <a:off x="7954332" y="14917835"/>
            <a:ext cx="9018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Oval 274"/>
          <p:cNvSpPr/>
          <p:nvPr/>
        </p:nvSpPr>
        <p:spPr>
          <a:xfrm>
            <a:off x="4063512" y="16505512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6553200" y="14579281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77" name="TextBox 276"/>
          <p:cNvSpPr txBox="1"/>
          <p:nvPr/>
        </p:nvSpPr>
        <p:spPr>
          <a:xfrm>
            <a:off x="8119334" y="14562141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cxnSp>
        <p:nvCxnSpPr>
          <p:cNvPr id="280" name="Elbow Connector 279"/>
          <p:cNvCxnSpPr>
            <a:stCxn id="266" idx="6"/>
          </p:cNvCxnSpPr>
          <p:nvPr/>
        </p:nvCxnSpPr>
        <p:spPr>
          <a:xfrm flipH="1" flipV="1">
            <a:off x="9175750" y="12217400"/>
            <a:ext cx="319566" cy="2700435"/>
          </a:xfrm>
          <a:prstGeom prst="bentConnector4">
            <a:avLst>
              <a:gd name="adj1" fmla="val -349725"/>
              <a:gd name="adj2" fmla="val 990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9820702" y="14631069"/>
            <a:ext cx="415498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</a:t>
            </a:r>
            <a:r>
              <a:rPr lang="en-US" sz="1600" dirty="0" smtClean="0"/>
              <a:t>n</a:t>
            </a:r>
          </a:p>
          <a:p>
            <a:pPr algn="ctr"/>
            <a:r>
              <a:rPr lang="en-US" sz="1600" dirty="0" smtClean="0"/>
              <a:t>off</a:t>
            </a:r>
            <a:endParaRPr lang="en-US" sz="1600" dirty="0"/>
          </a:p>
        </p:txBody>
      </p:sp>
      <p:cxnSp>
        <p:nvCxnSpPr>
          <p:cNvPr id="284" name="Straight Arrow Connector 283"/>
          <p:cNvCxnSpPr>
            <a:stCxn id="239" idx="0"/>
          </p:cNvCxnSpPr>
          <p:nvPr/>
        </p:nvCxnSpPr>
        <p:spPr>
          <a:xfrm flipH="1" flipV="1">
            <a:off x="7620000" y="12217400"/>
            <a:ext cx="14766" cy="807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37" idx="0"/>
          </p:cNvCxnSpPr>
          <p:nvPr/>
        </p:nvCxnSpPr>
        <p:spPr>
          <a:xfrm flipV="1">
            <a:off x="6045200" y="12217400"/>
            <a:ext cx="0" cy="807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36" idx="0"/>
          </p:cNvCxnSpPr>
          <p:nvPr/>
        </p:nvCxnSpPr>
        <p:spPr>
          <a:xfrm flipH="1" flipV="1">
            <a:off x="4445000" y="12217400"/>
            <a:ext cx="2066" cy="807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90"/>
          <p:cNvCxnSpPr>
            <a:stCxn id="265" idx="0"/>
          </p:cNvCxnSpPr>
          <p:nvPr/>
        </p:nvCxnSpPr>
        <p:spPr>
          <a:xfrm rot="5400000" flipH="1" flipV="1">
            <a:off x="8699471" y="12714796"/>
            <a:ext cx="827625" cy="29570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66" idx="0"/>
          </p:cNvCxnSpPr>
          <p:nvPr/>
        </p:nvCxnSpPr>
        <p:spPr>
          <a:xfrm flipV="1">
            <a:off x="9175750" y="13779500"/>
            <a:ext cx="0" cy="82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254" idx="7"/>
          </p:cNvCxnSpPr>
          <p:nvPr/>
        </p:nvCxnSpPr>
        <p:spPr>
          <a:xfrm flipV="1">
            <a:off x="6271167" y="13779500"/>
            <a:ext cx="750831" cy="9186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7021998" y="13779500"/>
            <a:ext cx="5980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7257561" y="14071187"/>
            <a:ext cx="7483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quit(q)</a:t>
            </a:r>
            <a:endParaRPr lang="en-US" sz="1600" dirty="0"/>
          </a:p>
        </p:txBody>
      </p:sp>
      <p:sp>
        <p:nvSpPr>
          <p:cNvPr id="302" name="TextBox 301"/>
          <p:cNvSpPr txBox="1"/>
          <p:nvPr/>
        </p:nvSpPr>
        <p:spPr>
          <a:xfrm>
            <a:off x="8814227" y="14071187"/>
            <a:ext cx="7483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quit(q)</a:t>
            </a:r>
            <a:endParaRPr lang="en-US" sz="1600" dirty="0"/>
          </a:p>
        </p:txBody>
      </p:sp>
      <p:sp>
        <p:nvSpPr>
          <p:cNvPr id="303" name="TextBox 302"/>
          <p:cNvSpPr txBox="1"/>
          <p:nvPr/>
        </p:nvSpPr>
        <p:spPr>
          <a:xfrm>
            <a:off x="6409273" y="13935833"/>
            <a:ext cx="7483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quit(q)</a:t>
            </a:r>
            <a:endParaRPr lang="en-US" sz="1600" dirty="0"/>
          </a:p>
        </p:txBody>
      </p:sp>
      <p:sp>
        <p:nvSpPr>
          <p:cNvPr id="304" name="TextBox 303"/>
          <p:cNvSpPr txBox="1"/>
          <p:nvPr/>
        </p:nvSpPr>
        <p:spPr>
          <a:xfrm>
            <a:off x="7157595" y="12488183"/>
            <a:ext cx="7483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quit(q)</a:t>
            </a:r>
            <a:endParaRPr lang="en-US" sz="1600" dirty="0"/>
          </a:p>
        </p:txBody>
      </p:sp>
      <p:sp>
        <p:nvSpPr>
          <p:cNvPr id="305" name="TextBox 304"/>
          <p:cNvSpPr txBox="1"/>
          <p:nvPr/>
        </p:nvSpPr>
        <p:spPr>
          <a:xfrm>
            <a:off x="5557715" y="12488183"/>
            <a:ext cx="7483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quit(q)</a:t>
            </a:r>
            <a:endParaRPr lang="en-US" sz="16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992089" y="12488183"/>
            <a:ext cx="7483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quit(q)</a:t>
            </a:r>
            <a:endParaRPr lang="en-US" sz="1600" dirty="0"/>
          </a:p>
        </p:txBody>
      </p:sp>
      <p:sp>
        <p:nvSpPr>
          <p:cNvPr id="307" name="TextBox 306"/>
          <p:cNvSpPr txBox="1"/>
          <p:nvPr/>
        </p:nvSpPr>
        <p:spPr>
          <a:xfrm>
            <a:off x="8118215" y="13348261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hour</a:t>
            </a:r>
            <a:endParaRPr lang="en-US" sz="1400" dirty="0"/>
          </a:p>
        </p:txBody>
      </p:sp>
      <p:sp>
        <p:nvSpPr>
          <p:cNvPr id="308" name="TextBox 307"/>
          <p:cNvSpPr txBox="1"/>
          <p:nvPr/>
        </p:nvSpPr>
        <p:spPr>
          <a:xfrm>
            <a:off x="9488966" y="12507239"/>
            <a:ext cx="77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minutes</a:t>
            </a:r>
            <a:endParaRPr lang="en-US" sz="1400" dirty="0"/>
          </a:p>
        </p:txBody>
      </p:sp>
      <p:sp>
        <p:nvSpPr>
          <p:cNvPr id="309" name="TextBox 308"/>
          <p:cNvSpPr txBox="1"/>
          <p:nvPr/>
        </p:nvSpPr>
        <p:spPr>
          <a:xfrm>
            <a:off x="6555214" y="14922013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hour</a:t>
            </a:r>
            <a:endParaRPr lang="en-US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7954762" y="14922013"/>
            <a:ext cx="77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minutes</a:t>
            </a:r>
            <a:endParaRPr lang="en-US" sz="1400" dirty="0"/>
          </a:p>
        </p:txBody>
      </p:sp>
      <p:sp>
        <p:nvSpPr>
          <p:cNvPr id="311" name="Oval 310"/>
          <p:cNvSpPr/>
          <p:nvPr/>
        </p:nvSpPr>
        <p:spPr>
          <a:xfrm>
            <a:off x="8595948" y="16505512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28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cxnSp>
        <p:nvCxnSpPr>
          <p:cNvPr id="313" name="Straight Connector 312"/>
          <p:cNvCxnSpPr>
            <a:stCxn id="152" idx="5"/>
          </p:cNvCxnSpPr>
          <p:nvPr/>
        </p:nvCxnSpPr>
        <p:spPr>
          <a:xfrm>
            <a:off x="3098233" y="13555772"/>
            <a:ext cx="1998501" cy="20144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5096734" y="15570200"/>
            <a:ext cx="68404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3568133" y="14155910"/>
            <a:ext cx="748322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ave</a:t>
            </a:r>
          </a:p>
          <a:p>
            <a:pPr algn="ctr"/>
            <a:r>
              <a:rPr lang="en-US" sz="1600" dirty="0" smtClean="0"/>
              <a:t>quit(q)</a:t>
            </a:r>
            <a:endParaRPr lang="en-US" sz="1600" dirty="0"/>
          </a:p>
        </p:txBody>
      </p:sp>
      <p:sp>
        <p:nvSpPr>
          <p:cNvPr id="317" name="Oval 316"/>
          <p:cNvSpPr/>
          <p:nvPr/>
        </p:nvSpPr>
        <p:spPr>
          <a:xfrm>
            <a:off x="10106760" y="16505512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318" name="Oval 317"/>
          <p:cNvSpPr/>
          <p:nvPr/>
        </p:nvSpPr>
        <p:spPr>
          <a:xfrm>
            <a:off x="11617571" y="16505512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320" name="Elbow Connector 319"/>
          <p:cNvCxnSpPr>
            <a:stCxn id="318" idx="0"/>
          </p:cNvCxnSpPr>
          <p:nvPr/>
        </p:nvCxnSpPr>
        <p:spPr>
          <a:xfrm rot="16200000" flipV="1">
            <a:off x="1341663" y="5910037"/>
            <a:ext cx="15972112" cy="5218837"/>
          </a:xfrm>
          <a:prstGeom prst="bentConnector3">
            <a:avLst>
              <a:gd name="adj1" fmla="val 1000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Elbow Connector 324"/>
          <p:cNvCxnSpPr>
            <a:endCxn id="156" idx="2"/>
          </p:cNvCxnSpPr>
          <p:nvPr/>
        </p:nvCxnSpPr>
        <p:spPr>
          <a:xfrm rot="16200000" flipH="1">
            <a:off x="233740" y="14497261"/>
            <a:ext cx="3480155" cy="11577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>
            <a:stCxn id="156" idx="6"/>
            <a:endCxn id="275" idx="2"/>
          </p:cNvCxnSpPr>
          <p:nvPr/>
        </p:nvCxnSpPr>
        <p:spPr>
          <a:xfrm>
            <a:off x="3191832" y="16816222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stCxn id="275" idx="6"/>
            <a:endCxn id="158" idx="2"/>
          </p:cNvCxnSpPr>
          <p:nvPr/>
        </p:nvCxnSpPr>
        <p:spPr>
          <a:xfrm>
            <a:off x="4702644" y="16816222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158" idx="6"/>
            <a:endCxn id="157" idx="2"/>
          </p:cNvCxnSpPr>
          <p:nvPr/>
        </p:nvCxnSpPr>
        <p:spPr>
          <a:xfrm>
            <a:off x="6213456" y="16816222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>
            <a:stCxn id="157" idx="6"/>
            <a:endCxn id="311" idx="2"/>
          </p:cNvCxnSpPr>
          <p:nvPr/>
        </p:nvCxnSpPr>
        <p:spPr>
          <a:xfrm>
            <a:off x="7724268" y="16816222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>
            <a:stCxn id="311" idx="6"/>
            <a:endCxn id="317" idx="2"/>
          </p:cNvCxnSpPr>
          <p:nvPr/>
        </p:nvCxnSpPr>
        <p:spPr>
          <a:xfrm>
            <a:off x="9235080" y="16816222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317" idx="6"/>
            <a:endCxn id="318" idx="2"/>
          </p:cNvCxnSpPr>
          <p:nvPr/>
        </p:nvCxnSpPr>
        <p:spPr>
          <a:xfrm>
            <a:off x="10745892" y="16816222"/>
            <a:ext cx="8716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3333734" y="16477405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339" name="TextBox 338"/>
          <p:cNvSpPr txBox="1"/>
          <p:nvPr/>
        </p:nvSpPr>
        <p:spPr>
          <a:xfrm>
            <a:off x="4872660" y="16464442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340" name="TextBox 339"/>
          <p:cNvSpPr txBox="1"/>
          <p:nvPr/>
        </p:nvSpPr>
        <p:spPr>
          <a:xfrm>
            <a:off x="6409273" y="16455825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341" name="TextBox 340"/>
          <p:cNvSpPr txBox="1"/>
          <p:nvPr/>
        </p:nvSpPr>
        <p:spPr>
          <a:xfrm>
            <a:off x="7905917" y="16455562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342" name="TextBox 341"/>
          <p:cNvSpPr txBox="1"/>
          <p:nvPr/>
        </p:nvSpPr>
        <p:spPr>
          <a:xfrm>
            <a:off x="9481308" y="16505512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343" name="TextBox 342"/>
          <p:cNvSpPr txBox="1"/>
          <p:nvPr/>
        </p:nvSpPr>
        <p:spPr>
          <a:xfrm>
            <a:off x="10927391" y="16477405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344" name="TextBox 343"/>
          <p:cNvSpPr txBox="1"/>
          <p:nvPr/>
        </p:nvSpPr>
        <p:spPr>
          <a:xfrm>
            <a:off x="11575739" y="15790183"/>
            <a:ext cx="748322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INT</a:t>
            </a:r>
          </a:p>
          <a:p>
            <a:pPr algn="ctr"/>
            <a:r>
              <a:rPr lang="en-US" sz="1600" dirty="0"/>
              <a:t>q</a:t>
            </a:r>
            <a:r>
              <a:rPr lang="en-US" sz="1600" dirty="0" smtClean="0"/>
              <a:t>uit(q)</a:t>
            </a:r>
            <a:endParaRPr lang="en-US" sz="1600" dirty="0"/>
          </a:p>
        </p:txBody>
      </p:sp>
      <p:sp>
        <p:nvSpPr>
          <p:cNvPr id="345" name="TextBox 344"/>
          <p:cNvSpPr txBox="1"/>
          <p:nvPr/>
        </p:nvSpPr>
        <p:spPr>
          <a:xfrm>
            <a:off x="1753912" y="16455562"/>
            <a:ext cx="435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set</a:t>
            </a:r>
            <a:endParaRPr lang="en-US" sz="1600" dirty="0"/>
          </a:p>
        </p:txBody>
      </p:sp>
      <p:sp>
        <p:nvSpPr>
          <p:cNvPr id="346" name="TextBox 345"/>
          <p:cNvSpPr txBox="1"/>
          <p:nvPr/>
        </p:nvSpPr>
        <p:spPr>
          <a:xfrm>
            <a:off x="9346344" y="16821645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hour</a:t>
            </a:r>
            <a:endParaRPr lang="en-US" sz="1400" dirty="0"/>
          </a:p>
        </p:txBody>
      </p:sp>
      <p:sp>
        <p:nvSpPr>
          <p:cNvPr id="347" name="TextBox 346"/>
          <p:cNvSpPr txBox="1"/>
          <p:nvPr/>
        </p:nvSpPr>
        <p:spPr>
          <a:xfrm>
            <a:off x="10745892" y="16821645"/>
            <a:ext cx="77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minutes</a:t>
            </a:r>
            <a:endParaRPr lang="en-US" sz="1400" dirty="0"/>
          </a:p>
        </p:txBody>
      </p:sp>
      <p:sp>
        <p:nvSpPr>
          <p:cNvPr id="349" name="TextBox 348"/>
          <p:cNvSpPr txBox="1"/>
          <p:nvPr/>
        </p:nvSpPr>
        <p:spPr>
          <a:xfrm>
            <a:off x="7902576" y="16844066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dow</a:t>
            </a:r>
            <a:endParaRPr lang="en-US" sz="1400" dirty="0"/>
          </a:p>
        </p:txBody>
      </p:sp>
      <p:sp>
        <p:nvSpPr>
          <p:cNvPr id="350" name="TextBox 349"/>
          <p:cNvSpPr txBox="1"/>
          <p:nvPr/>
        </p:nvSpPr>
        <p:spPr>
          <a:xfrm>
            <a:off x="6364766" y="16841188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date</a:t>
            </a:r>
            <a:endParaRPr lang="en-US" sz="1400" dirty="0"/>
          </a:p>
        </p:txBody>
      </p:sp>
      <p:sp>
        <p:nvSpPr>
          <p:cNvPr id="351" name="TextBox 350"/>
          <p:cNvSpPr txBox="1"/>
          <p:nvPr/>
        </p:nvSpPr>
        <p:spPr>
          <a:xfrm>
            <a:off x="4807202" y="16844167"/>
            <a:ext cx="671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month</a:t>
            </a:r>
            <a:endParaRPr lang="en-US" sz="1400" dirty="0"/>
          </a:p>
        </p:txBody>
      </p:sp>
      <p:sp>
        <p:nvSpPr>
          <p:cNvPr id="352" name="TextBox 351"/>
          <p:cNvSpPr txBox="1"/>
          <p:nvPr/>
        </p:nvSpPr>
        <p:spPr>
          <a:xfrm>
            <a:off x="3340489" y="16844167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year</a:t>
            </a:r>
            <a:endParaRPr lang="en-US" sz="1400" dirty="0"/>
          </a:p>
        </p:txBody>
      </p:sp>
      <p:sp>
        <p:nvSpPr>
          <p:cNvPr id="353" name="TextBox 352"/>
          <p:cNvSpPr txBox="1"/>
          <p:nvPr/>
        </p:nvSpPr>
        <p:spPr>
          <a:xfrm>
            <a:off x="10955795" y="15901704"/>
            <a:ext cx="77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seconds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501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211</Words>
  <Application>Microsoft Macintosh PowerPoint</Application>
  <PresentationFormat>Custom</PresentationFormat>
  <Paragraphs>119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Mara</dc:creator>
  <cp:lastModifiedBy>Mark Mara</cp:lastModifiedBy>
  <cp:revision>15</cp:revision>
  <dcterms:created xsi:type="dcterms:W3CDTF">2014-04-20T21:31:52Z</dcterms:created>
  <dcterms:modified xsi:type="dcterms:W3CDTF">2014-04-21T04:52:33Z</dcterms:modified>
</cp:coreProperties>
</file>