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22860000"/>
  <p:notesSz cx="6858000" cy="9144000"/>
  <p:defaultTextStyle>
    <a:defPPr>
      <a:defRPr lang="en-US"/>
    </a:defPPr>
    <a:lvl1pPr marL="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101887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12" y="7440"/>
      </p:cViewPr>
      <p:guideLst>
        <p:guide orient="horz" pos="720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7101419"/>
            <a:ext cx="10881360" cy="49000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12954000"/>
            <a:ext cx="896112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1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37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56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75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9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13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13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150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3053295"/>
            <a:ext cx="4031615" cy="650134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3053295"/>
            <a:ext cx="11885930" cy="650134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7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14689668"/>
            <a:ext cx="10881360" cy="4540250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9689045"/>
            <a:ext cx="10881360" cy="500062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1887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3774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5661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4pPr>
            <a:lvl5pPr marL="407548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5pPr>
            <a:lvl6pPr marL="509435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6pPr>
            <a:lvl7pPr marL="611322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7pPr>
            <a:lvl8pPr marL="7132091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8pPr>
            <a:lvl9pPr marL="815096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7780002"/>
            <a:ext cx="7958772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7780002"/>
            <a:ext cx="7958773" cy="50286710"/>
          </a:xfrm>
        </p:spPr>
        <p:txBody>
          <a:bodyPr/>
          <a:lstStyle>
            <a:lvl1pPr>
              <a:defRPr sz="6200"/>
            </a:lvl1pPr>
            <a:lvl2pPr>
              <a:defRPr sz="53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117043"/>
            <a:ext cx="5656263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7249583"/>
            <a:ext cx="5656263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5117043"/>
            <a:ext cx="5658485" cy="2132540"/>
          </a:xfrm>
        </p:spPr>
        <p:txBody>
          <a:bodyPr anchor="b"/>
          <a:lstStyle>
            <a:lvl1pPr marL="0" indent="0">
              <a:buNone/>
              <a:defRPr sz="5300" b="1"/>
            </a:lvl1pPr>
            <a:lvl2pPr marL="1018870" indent="0">
              <a:buNone/>
              <a:defRPr sz="4500" b="1"/>
            </a:lvl2pPr>
            <a:lvl3pPr marL="2037740" indent="0">
              <a:buNone/>
              <a:defRPr sz="4000" b="1"/>
            </a:lvl3pPr>
            <a:lvl4pPr marL="3056611" indent="0">
              <a:buNone/>
              <a:defRPr sz="3600" b="1"/>
            </a:lvl4pPr>
            <a:lvl5pPr marL="4075481" indent="0">
              <a:buNone/>
              <a:defRPr sz="3600" b="1"/>
            </a:lvl5pPr>
            <a:lvl6pPr marL="5094351" indent="0">
              <a:buNone/>
              <a:defRPr sz="3600" b="1"/>
            </a:lvl6pPr>
            <a:lvl7pPr marL="6113221" indent="0">
              <a:buNone/>
              <a:defRPr sz="3600" b="1"/>
            </a:lvl7pPr>
            <a:lvl8pPr marL="7132091" indent="0">
              <a:buNone/>
              <a:defRPr sz="3600" b="1"/>
            </a:lvl8pPr>
            <a:lvl9pPr marL="8150962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7249583"/>
            <a:ext cx="5658485" cy="13170960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910167"/>
            <a:ext cx="4211638" cy="387350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910168"/>
            <a:ext cx="7156450" cy="19510377"/>
          </a:xfrm>
        </p:spPr>
        <p:txBody>
          <a:bodyPr/>
          <a:lstStyle>
            <a:lvl1pPr>
              <a:defRPr sz="7100"/>
            </a:lvl1pPr>
            <a:lvl2pPr>
              <a:defRPr sz="6200"/>
            </a:lvl2pPr>
            <a:lvl3pPr>
              <a:defRPr sz="53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4783668"/>
            <a:ext cx="4211638" cy="15636877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16002000"/>
            <a:ext cx="7680960" cy="1889127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2042583"/>
            <a:ext cx="7680960" cy="13716000"/>
          </a:xfrm>
        </p:spPr>
        <p:txBody>
          <a:bodyPr/>
          <a:lstStyle>
            <a:lvl1pPr marL="0" indent="0">
              <a:buNone/>
              <a:defRPr sz="7100"/>
            </a:lvl1pPr>
            <a:lvl2pPr marL="1018870" indent="0">
              <a:buNone/>
              <a:defRPr sz="6200"/>
            </a:lvl2pPr>
            <a:lvl3pPr marL="2037740" indent="0">
              <a:buNone/>
              <a:defRPr sz="5300"/>
            </a:lvl3pPr>
            <a:lvl4pPr marL="3056611" indent="0">
              <a:buNone/>
              <a:defRPr sz="4500"/>
            </a:lvl4pPr>
            <a:lvl5pPr marL="4075481" indent="0">
              <a:buNone/>
              <a:defRPr sz="4500"/>
            </a:lvl5pPr>
            <a:lvl6pPr marL="5094351" indent="0">
              <a:buNone/>
              <a:defRPr sz="4500"/>
            </a:lvl6pPr>
            <a:lvl7pPr marL="6113221" indent="0">
              <a:buNone/>
              <a:defRPr sz="4500"/>
            </a:lvl7pPr>
            <a:lvl8pPr marL="7132091" indent="0">
              <a:buNone/>
              <a:defRPr sz="4500"/>
            </a:lvl8pPr>
            <a:lvl9pPr marL="8150962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17891127"/>
            <a:ext cx="7680960" cy="2682873"/>
          </a:xfrm>
        </p:spPr>
        <p:txBody>
          <a:bodyPr/>
          <a:lstStyle>
            <a:lvl1pPr marL="0" indent="0">
              <a:buNone/>
              <a:defRPr sz="3100"/>
            </a:lvl1pPr>
            <a:lvl2pPr marL="1018870" indent="0">
              <a:buNone/>
              <a:defRPr sz="2700"/>
            </a:lvl2pPr>
            <a:lvl3pPr marL="2037740" indent="0">
              <a:buNone/>
              <a:defRPr sz="2200"/>
            </a:lvl3pPr>
            <a:lvl4pPr marL="3056611" indent="0">
              <a:buNone/>
              <a:defRPr sz="2000"/>
            </a:lvl4pPr>
            <a:lvl5pPr marL="4075481" indent="0">
              <a:buNone/>
              <a:defRPr sz="2000"/>
            </a:lvl5pPr>
            <a:lvl6pPr marL="5094351" indent="0">
              <a:buNone/>
              <a:defRPr sz="2000"/>
            </a:lvl6pPr>
            <a:lvl7pPr marL="6113221" indent="0">
              <a:buNone/>
              <a:defRPr sz="2000"/>
            </a:lvl7pPr>
            <a:lvl8pPr marL="7132091" indent="0">
              <a:buNone/>
              <a:defRPr sz="2000"/>
            </a:lvl8pPr>
            <a:lvl9pPr marL="815096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915460"/>
            <a:ext cx="11521440" cy="3810000"/>
          </a:xfrm>
          <a:prstGeom prst="rect">
            <a:avLst/>
          </a:prstGeom>
        </p:spPr>
        <p:txBody>
          <a:bodyPr vert="horz" lIns="203774" tIns="101887" rIns="203774" bIns="1018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5334002"/>
            <a:ext cx="11521440" cy="15086543"/>
          </a:xfrm>
          <a:prstGeom prst="rect">
            <a:avLst/>
          </a:prstGeom>
        </p:spPr>
        <p:txBody>
          <a:bodyPr vert="horz" lIns="203774" tIns="101887" rIns="203774" bIns="1018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6DEB-FF07-2F4D-99E6-C1CC7592DAC1}" type="datetimeFigureOut">
              <a:rPr lang="en-US" smtClean="0"/>
              <a:t>4/21/14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21187835"/>
            <a:ext cx="40538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21187835"/>
            <a:ext cx="2987040" cy="1217083"/>
          </a:xfrm>
          <a:prstGeom prst="rect">
            <a:avLst/>
          </a:prstGeom>
        </p:spPr>
        <p:txBody>
          <a:bodyPr vert="horz" lIns="203774" tIns="101887" rIns="203774" bIns="101887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B425-0517-9543-8493-C7B6D2669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7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1018870" rtl="0" eaLnBrk="1" latinLnBrk="0" hangingPunct="1">
        <a:spcBef>
          <a:spcPct val="20000"/>
        </a:spcBef>
        <a:buFont typeface="Arial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1018870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1018870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1018870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1018870" rtl="0" eaLnBrk="1" latinLnBrk="0" hangingPunct="1">
        <a:spcBef>
          <a:spcPct val="20000"/>
        </a:spcBef>
        <a:buFont typeface="Arial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101887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101887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00768" y="16896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847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" name="Elbow Connector 5"/>
          <p:cNvCxnSpPr>
            <a:stCxn id="4" idx="4"/>
            <a:endCxn id="11" idx="2"/>
          </p:cNvCxnSpPr>
          <p:nvPr/>
        </p:nvCxnSpPr>
        <p:spPr>
          <a:xfrm rot="16200000" flipH="1">
            <a:off x="1246522" y="2484860"/>
            <a:ext cx="1454590" cy="11069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2" idx="6"/>
            <a:endCxn id="4" idx="0"/>
          </p:cNvCxnSpPr>
          <p:nvPr/>
        </p:nvCxnSpPr>
        <p:spPr>
          <a:xfrm flipH="1" flipV="1">
            <a:off x="1420334" y="1689628"/>
            <a:ext cx="3803498" cy="2076010"/>
          </a:xfrm>
          <a:prstGeom prst="bentConnector4">
            <a:avLst>
              <a:gd name="adj1" fmla="val -39066"/>
              <a:gd name="adj2" fmla="val 156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4" idx="5"/>
            <a:endCxn id="4" idx="7"/>
          </p:cNvCxnSpPr>
          <p:nvPr/>
        </p:nvCxnSpPr>
        <p:spPr>
          <a:xfrm rot="5400000" flipH="1">
            <a:off x="1426596" y="2000338"/>
            <a:ext cx="439410" cy="12700"/>
          </a:xfrm>
          <a:prstGeom prst="curvedConnector5">
            <a:avLst>
              <a:gd name="adj1" fmla="val -260121"/>
              <a:gd name="adj2" fmla="val -9963000"/>
              <a:gd name="adj3" fmla="val 3225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9500" y="1187207"/>
            <a:ext cx="1019730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ystem</a:t>
            </a:r>
          </a:p>
          <a:p>
            <a:r>
              <a:rPr lang="en-US" sz="1600" dirty="0" smtClean="0"/>
              <a:t>status(s)</a:t>
            </a:r>
          </a:p>
          <a:p>
            <a:r>
              <a:rPr lang="en-US" sz="1600" dirty="0"/>
              <a:t>t</a:t>
            </a:r>
            <a:r>
              <a:rPr lang="en-US" sz="1600" dirty="0" smtClean="0"/>
              <a:t>ime</a:t>
            </a:r>
          </a:p>
          <a:p>
            <a:r>
              <a:rPr lang="en-US" sz="1600" dirty="0" smtClean="0"/>
              <a:t>shutdown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estart</a:t>
            </a:r>
          </a:p>
          <a:p>
            <a:r>
              <a:rPr lang="en-US" sz="1600" dirty="0" smtClean="0"/>
              <a:t>help(?)</a:t>
            </a:r>
          </a:p>
          <a:p>
            <a:r>
              <a:rPr lang="en-US" sz="1600" dirty="0" smtClean="0"/>
              <a:t>OTHER</a:t>
            </a:r>
          </a:p>
        </p:txBody>
      </p:sp>
      <p:cxnSp>
        <p:nvCxnSpPr>
          <p:cNvPr id="10" name="Elbow Connector 9"/>
          <p:cNvCxnSpPr>
            <a:stCxn id="34" idx="6"/>
          </p:cNvCxnSpPr>
          <p:nvPr/>
        </p:nvCxnSpPr>
        <p:spPr>
          <a:xfrm flipV="1">
            <a:off x="5223832" y="37711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273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584700" y="34549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/>
          <p:cNvCxnSpPr>
            <a:stCxn id="11" idx="6"/>
            <a:endCxn id="12" idx="2"/>
          </p:cNvCxnSpPr>
          <p:nvPr/>
        </p:nvCxnSpPr>
        <p:spPr>
          <a:xfrm>
            <a:off x="3166432" y="3765638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74844" y="34163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605487" y="34119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64193" y="37711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48781" y="37711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574573" y="3441700"/>
            <a:ext cx="791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opy(c)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2540000" y="606504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Oval 19"/>
          <p:cNvSpPr/>
          <p:nvPr/>
        </p:nvSpPr>
        <p:spPr>
          <a:xfrm>
            <a:off x="4597400" y="60330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Arrow Connector 20"/>
          <p:cNvCxnSpPr>
            <a:stCxn id="19" idx="6"/>
            <a:endCxn id="20" idx="2"/>
          </p:cNvCxnSpPr>
          <p:nvPr/>
        </p:nvCxnSpPr>
        <p:spPr>
          <a:xfrm flipV="1">
            <a:off x="3179132" y="6343738"/>
            <a:ext cx="1418268" cy="32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74844" y="59944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605487" y="59900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364193" y="63492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48781" y="63492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26" name="Elbow Connector 25"/>
          <p:cNvCxnSpPr>
            <a:stCxn id="20" idx="6"/>
          </p:cNvCxnSpPr>
          <p:nvPr/>
        </p:nvCxnSpPr>
        <p:spPr>
          <a:xfrm flipV="1">
            <a:off x="5236532" y="5485696"/>
            <a:ext cx="1494468" cy="858042"/>
          </a:xfrm>
          <a:prstGeom prst="bentConnector3">
            <a:avLst>
              <a:gd name="adj1" fmla="val 1009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540000" y="5195006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4844" y="51308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364193" y="54856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04742" y="5130800"/>
            <a:ext cx="931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etall</a:t>
            </a:r>
            <a:r>
              <a:rPr lang="en-US" sz="1600" dirty="0" smtClean="0"/>
              <a:t>(</a:t>
            </a:r>
            <a:r>
              <a:rPr lang="en-US" sz="1600" dirty="0" err="1" smtClean="0"/>
              <a:t>sa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1433034" y="3771196"/>
            <a:ext cx="1106966" cy="858042"/>
          </a:xfrm>
          <a:prstGeom prst="bentConnector3">
            <a:avLst>
              <a:gd name="adj1" fmla="val -16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9" idx="2"/>
          </p:cNvCxnSpPr>
          <p:nvPr/>
        </p:nvCxnSpPr>
        <p:spPr>
          <a:xfrm>
            <a:off x="1394934" y="5469354"/>
            <a:ext cx="1145066" cy="906401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527300" y="432496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584700" y="4318528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3" idx="6"/>
            <a:endCxn id="34" idx="2"/>
          </p:cNvCxnSpPr>
          <p:nvPr/>
        </p:nvCxnSpPr>
        <p:spPr>
          <a:xfrm flipV="1">
            <a:off x="3166432" y="4629238"/>
            <a:ext cx="1418268" cy="64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74844" y="427990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605487" y="4275554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364193" y="4634796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548781" y="463479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1533296" y="4267200"/>
            <a:ext cx="874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US" sz="1600" dirty="0" smtClean="0"/>
              <a:t>aste(p)</a:t>
            </a:r>
            <a:endParaRPr lang="en-US" sz="1600" dirty="0"/>
          </a:p>
        </p:txBody>
      </p:sp>
      <p:sp>
        <p:nvSpPr>
          <p:cNvPr id="41" name="Oval 40"/>
          <p:cNvSpPr/>
          <p:nvPr/>
        </p:nvSpPr>
        <p:spPr>
          <a:xfrm>
            <a:off x="2540000" y="6935084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/>
          <p:cNvSpPr/>
          <p:nvPr/>
        </p:nvSpPr>
        <p:spPr>
          <a:xfrm>
            <a:off x="2552700" y="9545201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3" name="Oval 42"/>
          <p:cNvSpPr/>
          <p:nvPr/>
        </p:nvSpPr>
        <p:spPr>
          <a:xfrm>
            <a:off x="2552700" y="867516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4" name="Oval 43"/>
          <p:cNvSpPr/>
          <p:nvPr/>
        </p:nvSpPr>
        <p:spPr>
          <a:xfrm>
            <a:off x="25400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2540000" y="1041524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6" name="Oval 45"/>
          <p:cNvSpPr/>
          <p:nvPr/>
        </p:nvSpPr>
        <p:spPr>
          <a:xfrm>
            <a:off x="2552700" y="1469659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17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540000" y="11285279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" name="Oval 47"/>
          <p:cNvSpPr/>
          <p:nvPr/>
        </p:nvSpPr>
        <p:spPr>
          <a:xfrm>
            <a:off x="2552700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25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085136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74324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27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13045" y="6037201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delete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1525832" y="6905338"/>
            <a:ext cx="88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ame(n)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492820" y="7772400"/>
            <a:ext cx="955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ode(m)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9989" y="8661400"/>
            <a:ext cx="40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on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762575" y="9550400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56" name="Straight Arrow Connector 55"/>
          <p:cNvCxnSpPr>
            <a:stCxn id="41" idx="6"/>
            <a:endCxn id="5" idx="2"/>
          </p:cNvCxnSpPr>
          <p:nvPr/>
        </p:nvCxnSpPr>
        <p:spPr>
          <a:xfrm>
            <a:off x="3179132" y="7245794"/>
            <a:ext cx="14055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74844" y="689089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3364193" y="724579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5" idx="6"/>
          </p:cNvCxnSpPr>
          <p:nvPr/>
        </p:nvCxnSpPr>
        <p:spPr>
          <a:xfrm flipV="1">
            <a:off x="5223832" y="6332954"/>
            <a:ext cx="1507168" cy="912840"/>
          </a:xfrm>
          <a:prstGeom prst="bentConnector3">
            <a:avLst>
              <a:gd name="adj1" fmla="val 9887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594717" y="6909346"/>
            <a:ext cx="49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</a:t>
            </a:r>
            <a:endParaRPr lang="en-US" sz="1600" dirty="0"/>
          </a:p>
        </p:txBody>
      </p:sp>
      <p:cxnSp>
        <p:nvCxnSpPr>
          <p:cNvPr id="61" name="Elbow Connector 60"/>
          <p:cNvCxnSpPr>
            <a:stCxn id="27" idx="6"/>
          </p:cNvCxnSpPr>
          <p:nvPr/>
        </p:nvCxnSpPr>
        <p:spPr>
          <a:xfrm flipV="1">
            <a:off x="3179132" y="4635677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27" idx="2"/>
          </p:cNvCxnSpPr>
          <p:nvPr/>
        </p:nvCxnSpPr>
        <p:spPr>
          <a:xfrm>
            <a:off x="1416953" y="4635677"/>
            <a:ext cx="1123047" cy="870039"/>
          </a:xfrm>
          <a:prstGeom prst="bentConnector3">
            <a:avLst>
              <a:gd name="adj1" fmla="val 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341458" y="7256592"/>
            <a:ext cx="1213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name</a:t>
            </a:r>
            <a:endParaRPr lang="en-US" sz="1400" dirty="0"/>
          </a:p>
        </p:txBody>
      </p:sp>
      <p:cxnSp>
        <p:nvCxnSpPr>
          <p:cNvPr id="64" name="Elbow Connector 63"/>
          <p:cNvCxnSpPr>
            <a:endCxn id="41" idx="2"/>
          </p:cNvCxnSpPr>
          <p:nvPr/>
        </p:nvCxnSpPr>
        <p:spPr>
          <a:xfrm>
            <a:off x="1394934" y="6375755"/>
            <a:ext cx="1145066" cy="870039"/>
          </a:xfrm>
          <a:prstGeom prst="bentConnector3">
            <a:avLst>
              <a:gd name="adj1" fmla="val 11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44" idx="2"/>
          </p:cNvCxnSpPr>
          <p:nvPr/>
        </p:nvCxnSpPr>
        <p:spPr>
          <a:xfrm>
            <a:off x="1416953" y="7247900"/>
            <a:ext cx="1123047" cy="867933"/>
          </a:xfrm>
          <a:prstGeom prst="bentConnector3">
            <a:avLst>
              <a:gd name="adj1" fmla="val -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43" idx="2"/>
          </p:cNvCxnSpPr>
          <p:nvPr/>
        </p:nvCxnSpPr>
        <p:spPr>
          <a:xfrm>
            <a:off x="1394934" y="8115833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42" idx="2"/>
          </p:cNvCxnSpPr>
          <p:nvPr/>
        </p:nvCxnSpPr>
        <p:spPr>
          <a:xfrm>
            <a:off x="1394934" y="8985872"/>
            <a:ext cx="1157766" cy="870039"/>
          </a:xfrm>
          <a:prstGeom prst="bentConnector3">
            <a:avLst>
              <a:gd name="adj1" fmla="val -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74844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3364193" y="809618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4597400" y="7805123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71" name="Straight Arrow Connector 70"/>
          <p:cNvCxnSpPr>
            <a:stCxn id="44" idx="6"/>
            <a:endCxn id="70" idx="2"/>
          </p:cNvCxnSpPr>
          <p:nvPr/>
        </p:nvCxnSpPr>
        <p:spPr>
          <a:xfrm>
            <a:off x="3179132" y="8115833"/>
            <a:ext cx="1418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0" idx="6"/>
          </p:cNvCxnSpPr>
          <p:nvPr/>
        </p:nvCxnSpPr>
        <p:spPr>
          <a:xfrm flipV="1">
            <a:off x="5236532" y="7243892"/>
            <a:ext cx="1481768" cy="871941"/>
          </a:xfrm>
          <a:prstGeom prst="bentConnector3">
            <a:avLst>
              <a:gd name="adj1" fmla="val 101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605487" y="774128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471674" y="8118766"/>
            <a:ext cx="736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ode #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574844" y="8637738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64193" y="8992634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77" name="Elbow Connector 76"/>
          <p:cNvCxnSpPr/>
          <p:nvPr/>
        </p:nvCxnSpPr>
        <p:spPr>
          <a:xfrm flipV="1">
            <a:off x="3204532" y="8129915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74844" y="945263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3364193" y="9807527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cxnSp>
        <p:nvCxnSpPr>
          <p:cNvPr id="80" name="Elbow Connector 79"/>
          <p:cNvCxnSpPr/>
          <p:nvPr/>
        </p:nvCxnSpPr>
        <p:spPr>
          <a:xfrm flipV="1">
            <a:off x="3191832" y="8982908"/>
            <a:ext cx="3539168" cy="870039"/>
          </a:xfrm>
          <a:prstGeom prst="bentConnector3">
            <a:avLst>
              <a:gd name="adj1" fmla="val 10023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98756" y="10410894"/>
            <a:ext cx="55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save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4717" y="1128527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load</a:t>
            </a:r>
            <a:endParaRPr lang="en-US" sz="1600" dirty="0"/>
          </a:p>
        </p:txBody>
      </p:sp>
      <p:cxnSp>
        <p:nvCxnSpPr>
          <p:cNvPr id="83" name="Elbow Connector 82"/>
          <p:cNvCxnSpPr>
            <a:endCxn id="45" idx="2"/>
          </p:cNvCxnSpPr>
          <p:nvPr/>
        </p:nvCxnSpPr>
        <p:spPr>
          <a:xfrm>
            <a:off x="1394934" y="9852947"/>
            <a:ext cx="1145066" cy="873003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5" idx="6"/>
          </p:cNvCxnSpPr>
          <p:nvPr/>
        </p:nvCxnSpPr>
        <p:spPr>
          <a:xfrm flipV="1">
            <a:off x="3179132" y="9852947"/>
            <a:ext cx="3564568" cy="873003"/>
          </a:xfrm>
          <a:prstGeom prst="bentConnector3">
            <a:avLst>
              <a:gd name="adj1" fmla="val 995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502097" y="10387396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86" name="Elbow Connector 85"/>
          <p:cNvCxnSpPr>
            <a:endCxn id="47" idx="2"/>
          </p:cNvCxnSpPr>
          <p:nvPr/>
        </p:nvCxnSpPr>
        <p:spPr>
          <a:xfrm>
            <a:off x="1394934" y="10725950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47" idx="6"/>
          </p:cNvCxnSpPr>
          <p:nvPr/>
        </p:nvCxnSpPr>
        <p:spPr>
          <a:xfrm flipV="1">
            <a:off x="3179132" y="10749448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434990" y="11233937"/>
            <a:ext cx="2610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chedule(s), channel(c), all(a)</a:t>
            </a:r>
            <a:endParaRPr lang="en-US" sz="1600" dirty="0"/>
          </a:p>
        </p:txBody>
      </p:sp>
      <p:cxnSp>
        <p:nvCxnSpPr>
          <p:cNvPr id="89" name="Elbow Connector 88"/>
          <p:cNvCxnSpPr>
            <a:endCxn id="46" idx="2"/>
          </p:cNvCxnSpPr>
          <p:nvPr/>
        </p:nvCxnSpPr>
        <p:spPr>
          <a:xfrm rot="16200000" flipH="1">
            <a:off x="1103778" y="13558385"/>
            <a:ext cx="1740078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603330" y="14668753"/>
            <a:ext cx="736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 smtClean="0"/>
              <a:t>dit(e)</a:t>
            </a:r>
            <a:endParaRPr lang="en-US" sz="1600" dirty="0"/>
          </a:p>
        </p:txBody>
      </p:sp>
      <p:sp>
        <p:nvSpPr>
          <p:cNvPr id="91" name="Oval 90"/>
          <p:cNvSpPr/>
          <p:nvPr/>
        </p:nvSpPr>
        <p:spPr>
          <a:xfrm>
            <a:off x="4127500" y="1469659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18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725634" y="1469659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19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849834" y="1469659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21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7315200" y="14696597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46" idx="6"/>
            <a:endCxn id="91" idx="2"/>
          </p:cNvCxnSpPr>
          <p:nvPr/>
        </p:nvCxnSpPr>
        <p:spPr>
          <a:xfrm>
            <a:off x="3191832" y="15007307"/>
            <a:ext cx="935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6"/>
            <a:endCxn id="92" idx="2"/>
          </p:cNvCxnSpPr>
          <p:nvPr/>
        </p:nvCxnSpPr>
        <p:spPr>
          <a:xfrm>
            <a:off x="4766632" y="15007307"/>
            <a:ext cx="959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23291" y="1464202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3198340" y="14996919"/>
            <a:ext cx="89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channel #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5096734" y="1464202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962921" y="1501950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ay #</a:t>
            </a:r>
            <a:endParaRPr lang="en-US" sz="1400" dirty="0"/>
          </a:p>
        </p:txBody>
      </p:sp>
      <p:cxnSp>
        <p:nvCxnSpPr>
          <p:cNvPr id="101" name="Straight Arrow Connector 100"/>
          <p:cNvCxnSpPr>
            <a:stCxn id="92" idx="6"/>
            <a:endCxn id="94" idx="2"/>
          </p:cNvCxnSpPr>
          <p:nvPr/>
        </p:nvCxnSpPr>
        <p:spPr>
          <a:xfrm>
            <a:off x="6364766" y="15007307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6"/>
            <a:endCxn id="93" idx="2"/>
          </p:cNvCxnSpPr>
          <p:nvPr/>
        </p:nvCxnSpPr>
        <p:spPr>
          <a:xfrm>
            <a:off x="7954332" y="15007307"/>
            <a:ext cx="8955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725634" y="1677366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22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53200" y="14688740"/>
            <a:ext cx="714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delete</a:t>
            </a:r>
            <a:endParaRPr lang="en-US" sz="1600" dirty="0"/>
          </a:p>
        </p:txBody>
      </p:sp>
      <p:cxnSp>
        <p:nvCxnSpPr>
          <p:cNvPr id="105" name="Straight Arrow Connector 104"/>
          <p:cNvCxnSpPr>
            <a:stCxn id="92" idx="4"/>
            <a:endCxn id="103" idx="0"/>
          </p:cNvCxnSpPr>
          <p:nvPr/>
        </p:nvCxnSpPr>
        <p:spPr>
          <a:xfrm>
            <a:off x="6045200" y="15318017"/>
            <a:ext cx="0" cy="1455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49434" y="15615840"/>
            <a:ext cx="78398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dd</a:t>
            </a:r>
          </a:p>
          <a:p>
            <a:pPr algn="ctr"/>
            <a:r>
              <a:rPr lang="en-US" sz="1600" dirty="0" smtClean="0"/>
              <a:t>change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119334" y="14625146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0" name="Oval 109"/>
          <p:cNvSpPr/>
          <p:nvPr/>
        </p:nvSpPr>
        <p:spPr>
          <a:xfrm>
            <a:off x="7315200" y="1677366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23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8856184" y="16773665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24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stCxn id="103" idx="6"/>
            <a:endCxn id="110" idx="2"/>
          </p:cNvCxnSpPr>
          <p:nvPr/>
        </p:nvCxnSpPr>
        <p:spPr>
          <a:xfrm>
            <a:off x="6364766" y="17084375"/>
            <a:ext cx="9504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10" idx="6"/>
            <a:endCxn id="111" idx="2"/>
          </p:cNvCxnSpPr>
          <p:nvPr/>
        </p:nvCxnSpPr>
        <p:spPr>
          <a:xfrm>
            <a:off x="7954332" y="17084375"/>
            <a:ext cx="9018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63512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26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553200" y="1674582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119334" y="16728681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820702" y="16797609"/>
            <a:ext cx="415498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</a:t>
            </a:r>
            <a:r>
              <a:rPr lang="en-US" sz="1600" dirty="0" smtClean="0"/>
              <a:t>n</a:t>
            </a:r>
          </a:p>
          <a:p>
            <a:pPr algn="ctr"/>
            <a:r>
              <a:rPr lang="en-US" sz="1600" dirty="0" smtClean="0"/>
              <a:t>off</a:t>
            </a:r>
            <a:endParaRPr lang="en-US" sz="1600" dirty="0"/>
          </a:p>
        </p:txBody>
      </p:sp>
      <p:cxnSp>
        <p:nvCxnSpPr>
          <p:cNvPr id="119" name="Straight Arrow Connector 118"/>
          <p:cNvCxnSpPr>
            <a:stCxn id="94" idx="0"/>
          </p:cNvCxnSpPr>
          <p:nvPr/>
        </p:nvCxnSpPr>
        <p:spPr>
          <a:xfrm flipH="1" flipV="1">
            <a:off x="7620000" y="13487400"/>
            <a:ext cx="14766" cy="120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2" idx="0"/>
          </p:cNvCxnSpPr>
          <p:nvPr/>
        </p:nvCxnSpPr>
        <p:spPr>
          <a:xfrm flipH="1" flipV="1">
            <a:off x="6032500" y="13487401"/>
            <a:ext cx="12700" cy="1209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1" idx="0"/>
          </p:cNvCxnSpPr>
          <p:nvPr/>
        </p:nvCxnSpPr>
        <p:spPr>
          <a:xfrm flipV="1">
            <a:off x="4447066" y="13487400"/>
            <a:ext cx="0" cy="1209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10" idx="0"/>
          </p:cNvCxnSpPr>
          <p:nvPr/>
        </p:nvCxnSpPr>
        <p:spPr>
          <a:xfrm rot="5400000" flipH="1" flipV="1">
            <a:off x="8699471" y="14881336"/>
            <a:ext cx="827625" cy="29570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1" idx="0"/>
          </p:cNvCxnSpPr>
          <p:nvPr/>
        </p:nvCxnSpPr>
        <p:spPr>
          <a:xfrm flipV="1">
            <a:off x="9175750" y="15946040"/>
            <a:ext cx="0" cy="82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3" idx="7"/>
          </p:cNvCxnSpPr>
          <p:nvPr/>
        </p:nvCxnSpPr>
        <p:spPr>
          <a:xfrm flipV="1">
            <a:off x="6271167" y="15946040"/>
            <a:ext cx="750831" cy="9186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021998" y="15946040"/>
            <a:ext cx="5980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257561" y="1623772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814227" y="16237727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9273" y="1610237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157595" y="1415942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557715" y="1415942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055589" y="14159423"/>
            <a:ext cx="7483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quit(q</a:t>
            </a:r>
            <a:r>
              <a:rPr lang="en-US" sz="1600" dirty="0" smtClean="0"/>
              <a:t>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118215" y="15019501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488966" y="14178479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555214" y="1708855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954762" y="17088553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136" name="Oval 135"/>
          <p:cNvSpPr/>
          <p:nvPr/>
        </p:nvSpPr>
        <p:spPr>
          <a:xfrm>
            <a:off x="8595948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29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46" idx="5"/>
          </p:cNvCxnSpPr>
          <p:nvPr/>
        </p:nvCxnSpPr>
        <p:spPr>
          <a:xfrm>
            <a:off x="3098233" y="15227012"/>
            <a:ext cx="1998501" cy="201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96734" y="17736740"/>
            <a:ext cx="68404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568133" y="16322450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 smtClean="0"/>
              <a:t>ave</a:t>
            </a:r>
          </a:p>
          <a:p>
            <a:pPr algn="ctr"/>
            <a:r>
              <a:rPr lang="en-US" sz="1600" dirty="0" smtClean="0"/>
              <a:t>quit(q)</a:t>
            </a:r>
            <a:endParaRPr lang="en-US" sz="1600" dirty="0"/>
          </a:p>
        </p:txBody>
      </p:sp>
      <p:sp>
        <p:nvSpPr>
          <p:cNvPr id="140" name="Oval 139"/>
          <p:cNvSpPr/>
          <p:nvPr/>
        </p:nvSpPr>
        <p:spPr>
          <a:xfrm>
            <a:off x="10106760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30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1617571" y="19320080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31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cxnSp>
        <p:nvCxnSpPr>
          <p:cNvPr id="142" name="Elbow Connector 141"/>
          <p:cNvCxnSpPr>
            <a:stCxn id="141" idx="0"/>
          </p:cNvCxnSpPr>
          <p:nvPr/>
        </p:nvCxnSpPr>
        <p:spPr>
          <a:xfrm rot="16200000" flipV="1">
            <a:off x="1341663" y="8724605"/>
            <a:ext cx="15972112" cy="5218837"/>
          </a:xfrm>
          <a:prstGeom prst="bentConnector3">
            <a:avLst>
              <a:gd name="adj1" fmla="val 1000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endCxn id="48" idx="2"/>
          </p:cNvCxnSpPr>
          <p:nvPr/>
        </p:nvCxnSpPr>
        <p:spPr>
          <a:xfrm rot="16200000" flipH="1">
            <a:off x="233740" y="17311829"/>
            <a:ext cx="3480155" cy="11577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8" idx="6"/>
            <a:endCxn id="114" idx="2"/>
          </p:cNvCxnSpPr>
          <p:nvPr/>
        </p:nvCxnSpPr>
        <p:spPr>
          <a:xfrm>
            <a:off x="3191832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4" idx="6"/>
            <a:endCxn id="50" idx="2"/>
          </p:cNvCxnSpPr>
          <p:nvPr/>
        </p:nvCxnSpPr>
        <p:spPr>
          <a:xfrm>
            <a:off x="4702644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0" idx="6"/>
            <a:endCxn id="49" idx="2"/>
          </p:cNvCxnSpPr>
          <p:nvPr/>
        </p:nvCxnSpPr>
        <p:spPr>
          <a:xfrm>
            <a:off x="6213456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9" idx="6"/>
            <a:endCxn id="136" idx="2"/>
          </p:cNvCxnSpPr>
          <p:nvPr/>
        </p:nvCxnSpPr>
        <p:spPr>
          <a:xfrm>
            <a:off x="7724268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6" idx="6"/>
            <a:endCxn id="140" idx="2"/>
          </p:cNvCxnSpPr>
          <p:nvPr/>
        </p:nvCxnSpPr>
        <p:spPr>
          <a:xfrm>
            <a:off x="9235080" y="19630790"/>
            <a:ext cx="871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0" idx="6"/>
            <a:endCxn id="141" idx="2"/>
          </p:cNvCxnSpPr>
          <p:nvPr/>
        </p:nvCxnSpPr>
        <p:spPr>
          <a:xfrm>
            <a:off x="10745892" y="19630790"/>
            <a:ext cx="8716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33734" y="192919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872660" y="1927901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9273" y="1927039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905917" y="1927013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9481308" y="19320080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927391" y="19291973"/>
            <a:ext cx="46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</a:t>
            </a:r>
            <a:endParaRPr 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1575739" y="18604751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753912" y="19270130"/>
            <a:ext cx="435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set</a:t>
            </a:r>
            <a:endParaRPr 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9346344" y="19636213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hour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745892" y="19636213"/>
            <a:ext cx="77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minutes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902576" y="19658634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dow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6364766" y="19655756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date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807202" y="19658735"/>
            <a:ext cx="671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month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3340489" y="1965873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year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0955795" y="18716272"/>
            <a:ext cx="773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seconds</a:t>
            </a:r>
            <a:endParaRPr lang="en-US" sz="1400" dirty="0"/>
          </a:p>
        </p:txBody>
      </p:sp>
      <p:cxnSp>
        <p:nvCxnSpPr>
          <p:cNvPr id="175" name="Elbow Connector 174"/>
          <p:cNvCxnSpPr>
            <a:stCxn id="93" idx="0"/>
            <a:endCxn id="46" idx="0"/>
          </p:cNvCxnSpPr>
          <p:nvPr/>
        </p:nvCxnSpPr>
        <p:spPr>
          <a:xfrm rot="16200000" flipV="1">
            <a:off x="6020833" y="11548030"/>
            <a:ext cx="12700" cy="6297134"/>
          </a:xfrm>
          <a:prstGeom prst="bentConnector3">
            <a:avLst>
              <a:gd name="adj1" fmla="val 121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814351" y="13702223"/>
            <a:ext cx="748322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INT</a:t>
            </a:r>
          </a:p>
          <a:p>
            <a:pPr algn="ctr"/>
            <a:r>
              <a:rPr lang="en-US" sz="1600" dirty="0"/>
              <a:t>q</a:t>
            </a:r>
            <a:r>
              <a:rPr lang="en-US" sz="1600" dirty="0" smtClean="0"/>
              <a:t>uit(q)</a:t>
            </a:r>
            <a:endParaRPr lang="en-US" sz="1600" dirty="0"/>
          </a:p>
        </p:txBody>
      </p:sp>
      <p:cxnSp>
        <p:nvCxnSpPr>
          <p:cNvPr id="178" name="Straight Connector 177"/>
          <p:cNvCxnSpPr/>
          <p:nvPr/>
        </p:nvCxnSpPr>
        <p:spPr>
          <a:xfrm flipH="1" flipV="1">
            <a:off x="3695700" y="13487400"/>
            <a:ext cx="392430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46" idx="7"/>
          </p:cNvCxnSpPr>
          <p:nvPr/>
        </p:nvCxnSpPr>
        <p:spPr>
          <a:xfrm flipH="1">
            <a:off x="3098233" y="13487400"/>
            <a:ext cx="597467" cy="1300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2540000" y="12183162"/>
            <a:ext cx="639132" cy="62142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16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703966" y="12183162"/>
            <a:ext cx="547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zero</a:t>
            </a:r>
            <a:endParaRPr lang="en-US" sz="1600" dirty="0"/>
          </a:p>
        </p:txBody>
      </p:sp>
      <p:cxnSp>
        <p:nvCxnSpPr>
          <p:cNvPr id="183" name="Elbow Connector 182"/>
          <p:cNvCxnSpPr>
            <a:endCxn id="181" idx="2"/>
          </p:cNvCxnSpPr>
          <p:nvPr/>
        </p:nvCxnSpPr>
        <p:spPr>
          <a:xfrm>
            <a:off x="1394934" y="11623833"/>
            <a:ext cx="1145066" cy="870039"/>
          </a:xfrm>
          <a:prstGeom prst="bentConnector3">
            <a:avLst>
              <a:gd name="adj1" fmla="val -10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1" idx="6"/>
          </p:cNvCxnSpPr>
          <p:nvPr/>
        </p:nvCxnSpPr>
        <p:spPr>
          <a:xfrm flipV="1">
            <a:off x="3179132" y="11647331"/>
            <a:ext cx="3539168" cy="846541"/>
          </a:xfrm>
          <a:prstGeom prst="bentConnector3">
            <a:avLst>
              <a:gd name="adj1" fmla="val 99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434990" y="12131820"/>
            <a:ext cx="1099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channel(c)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9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218</Words>
  <Application>Microsoft Macintosh PowerPoint</Application>
  <PresentationFormat>Custom</PresentationFormat>
  <Paragraphs>122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5</cp:revision>
  <dcterms:created xsi:type="dcterms:W3CDTF">2014-04-21T13:55:11Z</dcterms:created>
  <dcterms:modified xsi:type="dcterms:W3CDTF">2014-04-23T23:07:16Z</dcterms:modified>
</cp:coreProperties>
</file>