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192" y="-104"/>
      </p:cViewPr>
      <p:guideLst>
        <p:guide orient="horz" pos="518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5113022"/>
            <a:ext cx="8549640" cy="3528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9326880"/>
            <a:ext cx="704088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4155" y="1756413"/>
            <a:ext cx="2036128" cy="374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280" y="1756413"/>
            <a:ext cx="5944235" cy="374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8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10576562"/>
            <a:ext cx="8549640" cy="32689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6976113"/>
            <a:ext cx="8549640" cy="36004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4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280" y="10241281"/>
            <a:ext cx="3990180" cy="289674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241281"/>
            <a:ext cx="3990182" cy="289674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59131"/>
            <a:ext cx="905256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84271"/>
            <a:ext cx="4444207" cy="15354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5219700"/>
            <a:ext cx="4444207" cy="948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3684271"/>
            <a:ext cx="4445953" cy="15354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5219700"/>
            <a:ext cx="4445953" cy="948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55320"/>
            <a:ext cx="3309145" cy="2788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655322"/>
            <a:ext cx="5622925" cy="14047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3444242"/>
            <a:ext cx="3309145" cy="11258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1521440"/>
            <a:ext cx="6035040" cy="13601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1470660"/>
            <a:ext cx="6035040" cy="9875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2881611"/>
            <a:ext cx="6035040" cy="19316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59131"/>
            <a:ext cx="905256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840481"/>
            <a:ext cx="9052560" cy="108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5255242"/>
            <a:ext cx="23469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15255242"/>
            <a:ext cx="31851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15255242"/>
            <a:ext cx="23469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ecision 18"/>
          <p:cNvSpPr/>
          <p:nvPr/>
        </p:nvSpPr>
        <p:spPr>
          <a:xfrm>
            <a:off x="3445905" y="3759323"/>
            <a:ext cx="1342597" cy="1342597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Char present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Alternate Process 19"/>
          <p:cNvSpPr/>
          <p:nvPr/>
        </p:nvSpPr>
        <p:spPr>
          <a:xfrm>
            <a:off x="3333857" y="2534881"/>
            <a:ext cx="1534682" cy="430180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keyboard buffer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934213" y="6719520"/>
            <a:ext cx="1450384" cy="783581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Reset </a:t>
            </a:r>
            <a:r>
              <a:rPr lang="en-US" sz="1200" dirty="0" err="1" smtClean="0">
                <a:solidFill>
                  <a:schemeClr val="tx1"/>
                </a:solidFill>
              </a:rPr>
              <a:t>fsm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Clear token buffer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Alternate Process 21"/>
          <p:cNvSpPr/>
          <p:nvPr/>
        </p:nvSpPr>
        <p:spPr>
          <a:xfrm>
            <a:off x="3913743" y="6934612"/>
            <a:ext cx="1343595" cy="730122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Print appropriate error message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Abort the 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Decision 22"/>
          <p:cNvSpPr/>
          <p:nvPr/>
        </p:nvSpPr>
        <p:spPr>
          <a:xfrm>
            <a:off x="2083379" y="5532101"/>
            <a:ext cx="832296" cy="554088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Decision 23"/>
          <p:cNvSpPr/>
          <p:nvPr/>
        </p:nvSpPr>
        <p:spPr>
          <a:xfrm>
            <a:off x="5541224" y="5592014"/>
            <a:ext cx="1819924" cy="757761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Cog abort flag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Alternate Process 24"/>
          <p:cNvSpPr/>
          <p:nvPr/>
        </p:nvSpPr>
        <p:spPr>
          <a:xfrm>
            <a:off x="6175222" y="8190230"/>
            <a:ext cx="1343595" cy="730122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channel 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Reset save flag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Decision 26"/>
          <p:cNvSpPr/>
          <p:nvPr/>
        </p:nvSpPr>
        <p:spPr>
          <a:xfrm>
            <a:off x="2917708" y="8643307"/>
            <a:ext cx="832296" cy="554088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0" idx="2"/>
            <a:endCxn id="19" idx="0"/>
          </p:cNvCxnSpPr>
          <p:nvPr/>
        </p:nvCxnSpPr>
        <p:spPr>
          <a:xfrm>
            <a:off x="4101198" y="2965062"/>
            <a:ext cx="16005" cy="794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9" idx="1"/>
            <a:endCxn id="23" idx="0"/>
          </p:cNvCxnSpPr>
          <p:nvPr/>
        </p:nvCxnSpPr>
        <p:spPr>
          <a:xfrm rot="10800000" flipV="1">
            <a:off x="2499527" y="4430621"/>
            <a:ext cx="946378" cy="11014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3" idx="1"/>
            <a:endCxn id="21" idx="0"/>
          </p:cNvCxnSpPr>
          <p:nvPr/>
        </p:nvCxnSpPr>
        <p:spPr>
          <a:xfrm rot="10800000" flipV="1">
            <a:off x="1659405" y="5809144"/>
            <a:ext cx="423974" cy="9103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3" idx="3"/>
            <a:endCxn id="27" idx="0"/>
          </p:cNvCxnSpPr>
          <p:nvPr/>
        </p:nvCxnSpPr>
        <p:spPr>
          <a:xfrm>
            <a:off x="2915676" y="5809145"/>
            <a:ext cx="418181" cy="28341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9" idx="3"/>
            <a:endCxn id="24" idx="0"/>
          </p:cNvCxnSpPr>
          <p:nvPr/>
        </p:nvCxnSpPr>
        <p:spPr>
          <a:xfrm>
            <a:off x="4788502" y="4430622"/>
            <a:ext cx="1662684" cy="11613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1" idx="1"/>
            <a:endCxn id="20" idx="1"/>
          </p:cNvCxnSpPr>
          <p:nvPr/>
        </p:nvCxnSpPr>
        <p:spPr>
          <a:xfrm rot="10800000" flipH="1">
            <a:off x="934213" y="2749971"/>
            <a:ext cx="2399644" cy="4361340"/>
          </a:xfrm>
          <a:prstGeom prst="bentConnector3">
            <a:avLst>
              <a:gd name="adj1" fmla="val -235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7" idx="1"/>
          </p:cNvCxnSpPr>
          <p:nvPr/>
        </p:nvCxnSpPr>
        <p:spPr>
          <a:xfrm rot="10800000">
            <a:off x="336954" y="7111311"/>
            <a:ext cx="2580754" cy="1809040"/>
          </a:xfrm>
          <a:prstGeom prst="bentConnector3">
            <a:avLst>
              <a:gd name="adj1" fmla="val 9871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52"/>
          <p:cNvSpPr/>
          <p:nvPr/>
        </p:nvSpPr>
        <p:spPr>
          <a:xfrm>
            <a:off x="3842090" y="9447401"/>
            <a:ext cx="1602702" cy="1050803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Parse the input buffer into tokens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Pass token stack to command processor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27" idx="3"/>
            <a:endCxn id="53" idx="0"/>
          </p:cNvCxnSpPr>
          <p:nvPr/>
        </p:nvCxnSpPr>
        <p:spPr>
          <a:xfrm>
            <a:off x="3750005" y="8920351"/>
            <a:ext cx="893436" cy="5270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1"/>
          </p:cNvCxnSpPr>
          <p:nvPr/>
        </p:nvCxnSpPr>
        <p:spPr>
          <a:xfrm rot="10800000">
            <a:off x="336954" y="8920353"/>
            <a:ext cx="3505136" cy="1052451"/>
          </a:xfrm>
          <a:prstGeom prst="bentConnector3">
            <a:avLst>
              <a:gd name="adj1" fmla="val 988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4" idx="1"/>
            <a:endCxn id="22" idx="0"/>
          </p:cNvCxnSpPr>
          <p:nvPr/>
        </p:nvCxnSpPr>
        <p:spPr>
          <a:xfrm rot="10800000" flipV="1">
            <a:off x="4585542" y="5970894"/>
            <a:ext cx="955683" cy="9637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0" idx="0"/>
          </p:cNvCxnSpPr>
          <p:nvPr/>
        </p:nvCxnSpPr>
        <p:spPr>
          <a:xfrm>
            <a:off x="4101198" y="1412501"/>
            <a:ext cx="0" cy="112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Decision 76"/>
          <p:cNvSpPr/>
          <p:nvPr/>
        </p:nvSpPr>
        <p:spPr>
          <a:xfrm>
            <a:off x="7529625" y="6719519"/>
            <a:ext cx="1396276" cy="783582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Channel save flag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Elbow Connector 78"/>
          <p:cNvCxnSpPr>
            <a:stCxn id="24" idx="3"/>
            <a:endCxn id="77" idx="0"/>
          </p:cNvCxnSpPr>
          <p:nvPr/>
        </p:nvCxnSpPr>
        <p:spPr>
          <a:xfrm>
            <a:off x="7361148" y="5970895"/>
            <a:ext cx="866615" cy="7486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7" idx="1"/>
            <a:endCxn id="25" idx="0"/>
          </p:cNvCxnSpPr>
          <p:nvPr/>
        </p:nvCxnSpPr>
        <p:spPr>
          <a:xfrm rot="10800000" flipV="1">
            <a:off x="6847021" y="7111310"/>
            <a:ext cx="682605" cy="1078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20" idx="3"/>
          </p:cNvCxnSpPr>
          <p:nvPr/>
        </p:nvCxnSpPr>
        <p:spPr>
          <a:xfrm rot="10800000">
            <a:off x="4868539" y="2749971"/>
            <a:ext cx="4618034" cy="4350198"/>
          </a:xfrm>
          <a:prstGeom prst="bentConnector3">
            <a:avLst>
              <a:gd name="adj1" fmla="val -2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3"/>
          </p:cNvCxnSpPr>
          <p:nvPr/>
        </p:nvCxnSpPr>
        <p:spPr>
          <a:xfrm flipV="1">
            <a:off x="8925901" y="7100168"/>
            <a:ext cx="560672" cy="11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5" idx="3"/>
          </p:cNvCxnSpPr>
          <p:nvPr/>
        </p:nvCxnSpPr>
        <p:spPr>
          <a:xfrm flipV="1">
            <a:off x="7518817" y="7100168"/>
            <a:ext cx="1967756" cy="1455123"/>
          </a:xfrm>
          <a:prstGeom prst="bentConnector3">
            <a:avLst>
              <a:gd name="adj1" fmla="val 100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891516" y="4122844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659405" y="5501367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044598" y="5663117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788502" y="4118477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926067" y="5532100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558794" y="5685988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925901" y="6780723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968991" y="6792391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459473" y="8612574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26135" y="8643307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57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53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9</cp:revision>
  <dcterms:created xsi:type="dcterms:W3CDTF">2014-04-21T01:46:10Z</dcterms:created>
  <dcterms:modified xsi:type="dcterms:W3CDTF">2014-05-05T16:37:55Z</dcterms:modified>
</cp:coreProperties>
</file>