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334875" cy="14832013"/>
  <p:notesSz cx="6858000" cy="9144000"/>
  <p:defaultTextStyle>
    <a:defPPr>
      <a:defRPr lang="en-US"/>
    </a:defPPr>
    <a:lvl1pPr marL="0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540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3616" y="-120"/>
      </p:cViewPr>
      <p:guideLst>
        <p:guide orient="horz" pos="4672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D07D-E5B3-1945-AB77-D2534CD6706E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685800"/>
            <a:ext cx="2851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F49E-A27D-344B-B090-134FA512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F49E-A27D-344B-B090-134FA512C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116" y="4607544"/>
            <a:ext cx="10484644" cy="31792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233" y="8404807"/>
            <a:ext cx="8634413" cy="37904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089" y="793103"/>
            <a:ext cx="2081511" cy="16871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563" y="793103"/>
            <a:ext cx="6038950" cy="16871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371" y="9530943"/>
            <a:ext cx="10484644" cy="294580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371" y="6286442"/>
            <a:ext cx="10484644" cy="324450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564" y="4614407"/>
            <a:ext cx="4060230" cy="13050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375" y="4614407"/>
            <a:ext cx="4060230" cy="13050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44" y="593969"/>
            <a:ext cx="11101388" cy="24720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47" y="3320036"/>
            <a:ext cx="5450045" cy="13836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7" y="4703672"/>
            <a:ext cx="5450045" cy="85455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5950" y="3320036"/>
            <a:ext cx="5452185" cy="13836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950" y="4703672"/>
            <a:ext cx="5452185" cy="85455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48" y="590536"/>
            <a:ext cx="4058090" cy="251320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597" y="590535"/>
            <a:ext cx="6895539" cy="126587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748" y="3103738"/>
            <a:ext cx="4058090" cy="1014551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724" y="10382413"/>
            <a:ext cx="7400925" cy="122570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7724" y="1325268"/>
            <a:ext cx="7400925" cy="8899208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7724" y="11608115"/>
            <a:ext cx="7400925" cy="1740700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744" y="593969"/>
            <a:ext cx="11101388" cy="2472002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44" y="3460809"/>
            <a:ext cx="11101388" cy="9788443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744" y="13747082"/>
            <a:ext cx="2878138" cy="78966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D07B-30F7-8143-A89F-2BAC1029E563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416" y="13747082"/>
            <a:ext cx="3906044" cy="78966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994" y="13747082"/>
            <a:ext cx="2878138" cy="78966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8AB9-8947-4C41-9C9E-DEADFC24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94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30202" y="1644744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81014" y="74837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2830202" y="3431928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2830202" y="253833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5447736" y="1638394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1104" y="1563093"/>
            <a:ext cx="1002688" cy="415365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900" dirty="0"/>
              <a:t>copy(c)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87156" y="1564308"/>
            <a:ext cx="618084" cy="415365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900" dirty="0"/>
              <a:t>INT</a:t>
            </a:r>
          </a:p>
        </p:txBody>
      </p:sp>
      <p:sp>
        <p:nvSpPr>
          <p:cNvPr id="24" name="Oval 23"/>
          <p:cNvSpPr/>
          <p:nvPr/>
        </p:nvSpPr>
        <p:spPr>
          <a:xfrm>
            <a:off x="2830202" y="4325520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2830202" y="5219112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2830202" y="700629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11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0202" y="789988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12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30202" y="1251752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19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47736" y="253833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4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30202" y="6112704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830202" y="9129209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13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1723" y="9122859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15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47736" y="4325520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7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447736" y="5219112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9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56711" y="9122859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14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086735" y="9122859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16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05240" y="1251752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20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380273" y="1251752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21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655308" y="12517526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220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03094" y="13712443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23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19410" y="13712443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25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189641" y="13712443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26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15271" y="11201578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17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947123" y="11201578"/>
            <a:ext cx="743347" cy="66985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18</a:t>
            </a:r>
            <a:endParaRPr lang="en-US" sz="19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34" idx="6"/>
            <a:endCxn id="38" idx="2"/>
          </p:cNvCxnSpPr>
          <p:nvPr/>
        </p:nvCxnSpPr>
        <p:spPr>
          <a:xfrm flipV="1">
            <a:off x="3573549" y="9457788"/>
            <a:ext cx="178316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8" idx="6"/>
            <a:endCxn id="35" idx="2"/>
          </p:cNvCxnSpPr>
          <p:nvPr/>
        </p:nvCxnSpPr>
        <p:spPr>
          <a:xfrm>
            <a:off x="6100058" y="9457788"/>
            <a:ext cx="1621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5" idx="6"/>
            <a:endCxn id="39" idx="2"/>
          </p:cNvCxnSpPr>
          <p:nvPr/>
        </p:nvCxnSpPr>
        <p:spPr>
          <a:xfrm>
            <a:off x="8465070" y="9457788"/>
            <a:ext cx="1621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4" idx="4"/>
            <a:endCxn id="60" idx="2"/>
          </p:cNvCxnSpPr>
          <p:nvPr/>
        </p:nvCxnSpPr>
        <p:spPr>
          <a:xfrm rot="16200000" flipH="1">
            <a:off x="3989853" y="9011088"/>
            <a:ext cx="1737441" cy="33133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0" idx="6"/>
            <a:endCxn id="61" idx="2"/>
          </p:cNvCxnSpPr>
          <p:nvPr/>
        </p:nvCxnSpPr>
        <p:spPr>
          <a:xfrm>
            <a:off x="7258618" y="11536507"/>
            <a:ext cx="1688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9" idx="0"/>
            <a:endCxn id="34" idx="0"/>
          </p:cNvCxnSpPr>
          <p:nvPr/>
        </p:nvCxnSpPr>
        <p:spPr>
          <a:xfrm rot="16200000" flipH="1" flipV="1">
            <a:off x="6826968" y="5497767"/>
            <a:ext cx="6350" cy="7256533"/>
          </a:xfrm>
          <a:prstGeom prst="bentConnector3">
            <a:avLst>
              <a:gd name="adj1" fmla="val -3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9" idx="6"/>
            <a:endCxn id="7" idx="6"/>
          </p:cNvCxnSpPr>
          <p:nvPr/>
        </p:nvCxnSpPr>
        <p:spPr>
          <a:xfrm flipH="1" flipV="1">
            <a:off x="1324361" y="1083305"/>
            <a:ext cx="9505721" cy="8374483"/>
          </a:xfrm>
          <a:prstGeom prst="bentConnector3">
            <a:avLst>
              <a:gd name="adj1" fmla="val -11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28" idx="6"/>
            <a:endCxn id="41" idx="2"/>
          </p:cNvCxnSpPr>
          <p:nvPr/>
        </p:nvCxnSpPr>
        <p:spPr>
          <a:xfrm>
            <a:off x="3573549" y="12852455"/>
            <a:ext cx="15316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1" idx="6"/>
            <a:endCxn id="42" idx="2"/>
          </p:cNvCxnSpPr>
          <p:nvPr/>
        </p:nvCxnSpPr>
        <p:spPr>
          <a:xfrm>
            <a:off x="5848587" y="12852455"/>
            <a:ext cx="1531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2" idx="6"/>
            <a:endCxn id="43" idx="2"/>
          </p:cNvCxnSpPr>
          <p:nvPr/>
        </p:nvCxnSpPr>
        <p:spPr>
          <a:xfrm>
            <a:off x="8123620" y="12852455"/>
            <a:ext cx="1531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43" idx="4"/>
          </p:cNvCxnSpPr>
          <p:nvPr/>
        </p:nvCxnSpPr>
        <p:spPr>
          <a:xfrm>
            <a:off x="10026982" y="13187383"/>
            <a:ext cx="21389" cy="291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2317142" y="13478584"/>
            <a:ext cx="7709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endCxn id="44" idx="2"/>
          </p:cNvCxnSpPr>
          <p:nvPr/>
        </p:nvCxnSpPr>
        <p:spPr>
          <a:xfrm>
            <a:off x="2317142" y="13478584"/>
            <a:ext cx="785952" cy="568788"/>
          </a:xfrm>
          <a:prstGeom prst="bentConnector3">
            <a:avLst>
              <a:gd name="adj1" fmla="val -10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61" idx="0"/>
          </p:cNvCxnSpPr>
          <p:nvPr/>
        </p:nvCxnSpPr>
        <p:spPr>
          <a:xfrm flipV="1">
            <a:off x="9318797" y="11005650"/>
            <a:ext cx="16608" cy="195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3846441" y="11005650"/>
            <a:ext cx="5488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34" idx="5"/>
          </p:cNvCxnSpPr>
          <p:nvPr/>
        </p:nvCxnSpPr>
        <p:spPr>
          <a:xfrm flipH="1" flipV="1">
            <a:off x="3464688" y="9700968"/>
            <a:ext cx="381754" cy="6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44" idx="6"/>
            <a:endCxn id="46" idx="2"/>
          </p:cNvCxnSpPr>
          <p:nvPr/>
        </p:nvCxnSpPr>
        <p:spPr>
          <a:xfrm>
            <a:off x="3846441" y="14047372"/>
            <a:ext cx="19729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46" idx="6"/>
            <a:endCxn id="47" idx="2"/>
          </p:cNvCxnSpPr>
          <p:nvPr/>
        </p:nvCxnSpPr>
        <p:spPr>
          <a:xfrm>
            <a:off x="6562757" y="14047372"/>
            <a:ext cx="1626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7" idx="4"/>
            <a:endCxn id="28" idx="2"/>
          </p:cNvCxnSpPr>
          <p:nvPr/>
        </p:nvCxnSpPr>
        <p:spPr>
          <a:xfrm rot="16200000" flipH="1">
            <a:off x="-3825666" y="6196587"/>
            <a:ext cx="11434222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7" idx="4"/>
            <a:endCxn id="34" idx="2"/>
          </p:cNvCxnSpPr>
          <p:nvPr/>
        </p:nvCxnSpPr>
        <p:spPr>
          <a:xfrm rot="16200000" flipH="1">
            <a:off x="-2131507" y="4502428"/>
            <a:ext cx="8045905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7" idx="4"/>
            <a:endCxn id="27" idx="2"/>
          </p:cNvCxnSpPr>
          <p:nvPr/>
        </p:nvCxnSpPr>
        <p:spPr>
          <a:xfrm rot="16200000" flipH="1">
            <a:off x="-1516846" y="3887767"/>
            <a:ext cx="6816582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7" idx="4"/>
            <a:endCxn id="26" idx="2"/>
          </p:cNvCxnSpPr>
          <p:nvPr/>
        </p:nvCxnSpPr>
        <p:spPr>
          <a:xfrm rot="16200000" flipH="1">
            <a:off x="-1070051" y="3440972"/>
            <a:ext cx="5922992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7" idx="4"/>
            <a:endCxn id="32" idx="2"/>
          </p:cNvCxnSpPr>
          <p:nvPr/>
        </p:nvCxnSpPr>
        <p:spPr>
          <a:xfrm rot="16200000" flipH="1">
            <a:off x="-623255" y="2994176"/>
            <a:ext cx="5029400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7" idx="4"/>
            <a:endCxn id="25" idx="2"/>
          </p:cNvCxnSpPr>
          <p:nvPr/>
        </p:nvCxnSpPr>
        <p:spPr>
          <a:xfrm rot="16200000" flipH="1">
            <a:off x="-176459" y="2547380"/>
            <a:ext cx="4135808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7" idx="4"/>
            <a:endCxn id="24" idx="2"/>
          </p:cNvCxnSpPr>
          <p:nvPr/>
        </p:nvCxnSpPr>
        <p:spPr>
          <a:xfrm rot="16200000" flipH="1">
            <a:off x="270337" y="2100584"/>
            <a:ext cx="3242216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7" idx="4"/>
            <a:endCxn id="8" idx="2"/>
          </p:cNvCxnSpPr>
          <p:nvPr/>
        </p:nvCxnSpPr>
        <p:spPr>
          <a:xfrm rot="16200000" flipH="1">
            <a:off x="717133" y="1653788"/>
            <a:ext cx="2348624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7" idx="4"/>
            <a:endCxn id="15" idx="2"/>
          </p:cNvCxnSpPr>
          <p:nvPr/>
        </p:nvCxnSpPr>
        <p:spPr>
          <a:xfrm rot="16200000" flipH="1">
            <a:off x="1163929" y="1206992"/>
            <a:ext cx="1455032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7" idx="4"/>
            <a:endCxn id="5" idx="2"/>
          </p:cNvCxnSpPr>
          <p:nvPr/>
        </p:nvCxnSpPr>
        <p:spPr>
          <a:xfrm rot="16200000" flipH="1">
            <a:off x="1610725" y="760196"/>
            <a:ext cx="561440" cy="18775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5" idx="6"/>
            <a:endCxn id="19" idx="2"/>
          </p:cNvCxnSpPr>
          <p:nvPr/>
        </p:nvCxnSpPr>
        <p:spPr>
          <a:xfrm flipV="1">
            <a:off x="3573549" y="1973323"/>
            <a:ext cx="1874187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" idx="6"/>
          </p:cNvCxnSpPr>
          <p:nvPr/>
        </p:nvCxnSpPr>
        <p:spPr>
          <a:xfrm>
            <a:off x="6191083" y="1973323"/>
            <a:ext cx="5773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38" idx="4"/>
          </p:cNvCxnSpPr>
          <p:nvPr/>
        </p:nvCxnSpPr>
        <p:spPr>
          <a:xfrm rot="16200000" flipH="1">
            <a:off x="8707817" y="6813284"/>
            <a:ext cx="277219" cy="62360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35" idx="4"/>
          </p:cNvCxnSpPr>
          <p:nvPr/>
        </p:nvCxnSpPr>
        <p:spPr>
          <a:xfrm>
            <a:off x="8093397" y="9792716"/>
            <a:ext cx="30223" cy="277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324361" y="9022850"/>
            <a:ext cx="101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dit(e)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6"/>
            <a:endCxn id="29" idx="2"/>
          </p:cNvCxnSpPr>
          <p:nvPr/>
        </p:nvCxnSpPr>
        <p:spPr>
          <a:xfrm>
            <a:off x="3573549" y="2873265"/>
            <a:ext cx="18741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4" idx="6"/>
            <a:endCxn id="36" idx="2"/>
          </p:cNvCxnSpPr>
          <p:nvPr/>
        </p:nvCxnSpPr>
        <p:spPr>
          <a:xfrm>
            <a:off x="3573549" y="4660449"/>
            <a:ext cx="18741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5" idx="6"/>
            <a:endCxn id="37" idx="2"/>
          </p:cNvCxnSpPr>
          <p:nvPr/>
        </p:nvCxnSpPr>
        <p:spPr>
          <a:xfrm>
            <a:off x="3573549" y="5554041"/>
            <a:ext cx="18741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573549" y="3766857"/>
            <a:ext cx="8390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9" idx="6"/>
          </p:cNvCxnSpPr>
          <p:nvPr/>
        </p:nvCxnSpPr>
        <p:spPr>
          <a:xfrm>
            <a:off x="6191083" y="2873265"/>
            <a:ext cx="5773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6" idx="6"/>
          </p:cNvCxnSpPr>
          <p:nvPr/>
        </p:nvCxnSpPr>
        <p:spPr>
          <a:xfrm>
            <a:off x="6191083" y="4660449"/>
            <a:ext cx="5773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7" idx="6"/>
          </p:cNvCxnSpPr>
          <p:nvPr/>
        </p:nvCxnSpPr>
        <p:spPr>
          <a:xfrm>
            <a:off x="6191083" y="5554041"/>
            <a:ext cx="5773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7" idx="6"/>
          </p:cNvCxnSpPr>
          <p:nvPr/>
        </p:nvCxnSpPr>
        <p:spPr>
          <a:xfrm>
            <a:off x="8932988" y="14047372"/>
            <a:ext cx="30314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942188" y="9464138"/>
            <a:ext cx="0" cy="4583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65664" y="12386926"/>
            <a:ext cx="56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3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37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13</cp:revision>
  <dcterms:created xsi:type="dcterms:W3CDTF">2014-04-20T02:31:39Z</dcterms:created>
  <dcterms:modified xsi:type="dcterms:W3CDTF">2014-04-20T15:28:23Z</dcterms:modified>
</cp:coreProperties>
</file>