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15544800"/>
  <p:notesSz cx="6858000" cy="9144000"/>
  <p:defaultTextStyle>
    <a:defPPr>
      <a:defRPr lang="en-US"/>
    </a:defPPr>
    <a:lvl1pPr marL="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048" y="1328"/>
      </p:cViewPr>
      <p:guideLst>
        <p:guide orient="horz" pos="4896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4828967"/>
            <a:ext cx="10881360" cy="3332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8808720"/>
            <a:ext cx="896112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1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3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56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9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13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15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076241"/>
            <a:ext cx="4031615" cy="44209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076241"/>
            <a:ext cx="11885930" cy="44209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9988974"/>
            <a:ext cx="10881360" cy="3087370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6588551"/>
            <a:ext cx="10881360" cy="340042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188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3774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566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407548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509435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611322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713209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815096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2090402"/>
            <a:ext cx="7958772" cy="34194963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3" y="12090402"/>
            <a:ext cx="7958773" cy="34194963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22513"/>
            <a:ext cx="11521440" cy="259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3479590"/>
            <a:ext cx="5656263" cy="1450127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4929717"/>
            <a:ext cx="5656263" cy="8956253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3479590"/>
            <a:ext cx="5658485" cy="1450127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4929717"/>
            <a:ext cx="5658485" cy="8956253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18914"/>
            <a:ext cx="4211638" cy="263398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618914"/>
            <a:ext cx="7156450" cy="13267057"/>
          </a:xfrm>
        </p:spPr>
        <p:txBody>
          <a:bodyPr/>
          <a:lstStyle>
            <a:lvl1pPr>
              <a:defRPr sz="7100"/>
            </a:lvl1pPr>
            <a:lvl2pPr>
              <a:defRPr sz="6200"/>
            </a:lvl2pPr>
            <a:lvl3pPr>
              <a:defRPr sz="53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3252894"/>
            <a:ext cx="4211638" cy="10633077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0881360"/>
            <a:ext cx="7680960" cy="1284607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1388956"/>
            <a:ext cx="7680960" cy="9326880"/>
          </a:xfrm>
        </p:spPr>
        <p:txBody>
          <a:bodyPr/>
          <a:lstStyle>
            <a:lvl1pPr marL="0" indent="0">
              <a:buNone/>
              <a:defRPr sz="7100"/>
            </a:lvl1pPr>
            <a:lvl2pPr marL="1018870" indent="0">
              <a:buNone/>
              <a:defRPr sz="6200"/>
            </a:lvl2pPr>
            <a:lvl3pPr marL="2037740" indent="0">
              <a:buNone/>
              <a:defRPr sz="5300"/>
            </a:lvl3pPr>
            <a:lvl4pPr marL="3056611" indent="0">
              <a:buNone/>
              <a:defRPr sz="4500"/>
            </a:lvl4pPr>
            <a:lvl5pPr marL="4075481" indent="0">
              <a:buNone/>
              <a:defRPr sz="4500"/>
            </a:lvl5pPr>
            <a:lvl6pPr marL="5094351" indent="0">
              <a:buNone/>
              <a:defRPr sz="4500"/>
            </a:lvl6pPr>
            <a:lvl7pPr marL="6113221" indent="0">
              <a:buNone/>
              <a:defRPr sz="4500"/>
            </a:lvl7pPr>
            <a:lvl8pPr marL="7132091" indent="0">
              <a:buNone/>
              <a:defRPr sz="4500"/>
            </a:lvl8pPr>
            <a:lvl9pPr marL="8150962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12165967"/>
            <a:ext cx="7680960" cy="1824353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622513"/>
            <a:ext cx="11521440" cy="2590800"/>
          </a:xfrm>
          <a:prstGeom prst="rect">
            <a:avLst/>
          </a:prstGeom>
        </p:spPr>
        <p:txBody>
          <a:bodyPr vert="horz" lIns="203774" tIns="101887" rIns="203774" bIns="1018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3627123"/>
            <a:ext cx="11521440" cy="10258849"/>
          </a:xfrm>
          <a:prstGeom prst="rect">
            <a:avLst/>
          </a:prstGeom>
        </p:spPr>
        <p:txBody>
          <a:bodyPr vert="horz" lIns="203774" tIns="101887" rIns="203774" bIns="1018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14407729"/>
            <a:ext cx="2987040" cy="827616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14407729"/>
            <a:ext cx="4053840" cy="827616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14407729"/>
            <a:ext cx="2987040" cy="827616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7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1018870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1018870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10188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1018870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1018870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Oval 415"/>
          <p:cNvSpPr/>
          <p:nvPr/>
        </p:nvSpPr>
        <p:spPr>
          <a:xfrm>
            <a:off x="948368" y="18420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17" name="Oval 416"/>
          <p:cNvSpPr/>
          <p:nvPr/>
        </p:nvSpPr>
        <p:spPr>
          <a:xfrm>
            <a:off x="4400694" y="99388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18" name="Elbow Connector 417"/>
          <p:cNvCxnSpPr>
            <a:stCxn id="416" idx="4"/>
            <a:endCxn id="421" idx="2"/>
          </p:cNvCxnSpPr>
          <p:nvPr/>
        </p:nvCxnSpPr>
        <p:spPr>
          <a:xfrm rot="16200000" flipH="1">
            <a:off x="1145493" y="2585888"/>
            <a:ext cx="1454590" cy="12097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/>
          <p:cNvCxnSpPr>
            <a:stCxn id="416" idx="5"/>
            <a:endCxn id="416" idx="7"/>
          </p:cNvCxnSpPr>
          <p:nvPr/>
        </p:nvCxnSpPr>
        <p:spPr>
          <a:xfrm rot="5400000" flipH="1">
            <a:off x="1274196" y="2152738"/>
            <a:ext cx="439410" cy="12700"/>
          </a:xfrm>
          <a:prstGeom prst="curvedConnector5">
            <a:avLst>
              <a:gd name="adj1" fmla="val -260121"/>
              <a:gd name="adj2" fmla="val -9963000"/>
              <a:gd name="adj3" fmla="val 3225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TextBox 419"/>
          <p:cNvSpPr txBox="1"/>
          <p:nvPr/>
        </p:nvSpPr>
        <p:spPr>
          <a:xfrm>
            <a:off x="2197100" y="1339607"/>
            <a:ext cx="1019730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ystem</a:t>
            </a:r>
          </a:p>
          <a:p>
            <a:r>
              <a:rPr lang="en-US" sz="1600" dirty="0" smtClean="0"/>
              <a:t>status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ime</a:t>
            </a:r>
          </a:p>
          <a:p>
            <a:r>
              <a:rPr lang="en-US" sz="1600" dirty="0" smtClean="0"/>
              <a:t>shutdown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estart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OTHER</a:t>
            </a:r>
          </a:p>
        </p:txBody>
      </p:sp>
      <p:sp>
        <p:nvSpPr>
          <p:cNvPr id="421" name="Oval 420"/>
          <p:cNvSpPr/>
          <p:nvPr/>
        </p:nvSpPr>
        <p:spPr>
          <a:xfrm>
            <a:off x="2477643" y="36073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2" name="Oval 421"/>
          <p:cNvSpPr/>
          <p:nvPr/>
        </p:nvSpPr>
        <p:spPr>
          <a:xfrm>
            <a:off x="4432300" y="359654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3422444" y="35687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24" name="TextBox 423"/>
          <p:cNvSpPr txBox="1"/>
          <p:nvPr/>
        </p:nvSpPr>
        <p:spPr>
          <a:xfrm>
            <a:off x="3252763" y="3882626"/>
            <a:ext cx="92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channel #</a:t>
            </a:r>
            <a:endParaRPr lang="en-US" sz="1400" i="1" dirty="0"/>
          </a:p>
        </p:txBody>
      </p:sp>
      <p:sp>
        <p:nvSpPr>
          <p:cNvPr id="425" name="TextBox 424"/>
          <p:cNvSpPr txBox="1"/>
          <p:nvPr/>
        </p:nvSpPr>
        <p:spPr>
          <a:xfrm>
            <a:off x="1396775" y="3594100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channel</a:t>
            </a:r>
            <a:endParaRPr lang="en-US" sz="1600" dirty="0"/>
          </a:p>
        </p:txBody>
      </p:sp>
      <p:sp>
        <p:nvSpPr>
          <p:cNvPr id="426" name="Oval 425"/>
          <p:cNvSpPr/>
          <p:nvPr/>
        </p:nvSpPr>
        <p:spPr>
          <a:xfrm>
            <a:off x="2477643" y="68663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27" name="Oval 426"/>
          <p:cNvSpPr/>
          <p:nvPr/>
        </p:nvSpPr>
        <p:spPr>
          <a:xfrm>
            <a:off x="6482844" y="443838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28" name="Oval 427"/>
          <p:cNvSpPr/>
          <p:nvPr/>
        </p:nvSpPr>
        <p:spPr>
          <a:xfrm>
            <a:off x="2489189" y="99388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9" name="Oval 428"/>
          <p:cNvSpPr/>
          <p:nvPr/>
        </p:nvSpPr>
        <p:spPr>
          <a:xfrm>
            <a:off x="10083800" y="994841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0" name="Oval 429"/>
          <p:cNvSpPr/>
          <p:nvPr/>
        </p:nvSpPr>
        <p:spPr>
          <a:xfrm>
            <a:off x="8283804" y="994841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1" name="Oval 430"/>
          <p:cNvSpPr/>
          <p:nvPr/>
        </p:nvSpPr>
        <p:spPr>
          <a:xfrm>
            <a:off x="6483808" y="99388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2" name="Oval 431"/>
          <p:cNvSpPr/>
          <p:nvPr/>
        </p:nvSpPr>
        <p:spPr>
          <a:xfrm>
            <a:off x="2179067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3" name="Oval 432"/>
          <p:cNvSpPr/>
          <p:nvPr/>
        </p:nvSpPr>
        <p:spPr>
          <a:xfrm>
            <a:off x="6711503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4" name="Oval 433"/>
          <p:cNvSpPr/>
          <p:nvPr/>
        </p:nvSpPr>
        <p:spPr>
          <a:xfrm>
            <a:off x="5200691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5" name="Oval 434"/>
          <p:cNvSpPr/>
          <p:nvPr/>
        </p:nvSpPr>
        <p:spPr>
          <a:xfrm>
            <a:off x="3689879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6" name="Oval 435"/>
          <p:cNvSpPr/>
          <p:nvPr/>
        </p:nvSpPr>
        <p:spPr>
          <a:xfrm>
            <a:off x="8222315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7" name="Oval 436"/>
          <p:cNvSpPr/>
          <p:nvPr/>
        </p:nvSpPr>
        <p:spPr>
          <a:xfrm>
            <a:off x="9733127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8" name="Oval 437"/>
          <p:cNvSpPr/>
          <p:nvPr/>
        </p:nvSpPr>
        <p:spPr>
          <a:xfrm>
            <a:off x="11243938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439" name="Elbow Connector 438"/>
          <p:cNvCxnSpPr>
            <a:endCxn id="432" idx="2"/>
          </p:cNvCxnSpPr>
          <p:nvPr/>
        </p:nvCxnSpPr>
        <p:spPr>
          <a:xfrm rot="16200000" flipH="1">
            <a:off x="-1559750" y="10004718"/>
            <a:ext cx="6566499" cy="9111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>
            <a:stCxn id="432" idx="6"/>
            <a:endCxn id="435" idx="2"/>
          </p:cNvCxnSpPr>
          <p:nvPr/>
        </p:nvCxnSpPr>
        <p:spPr>
          <a:xfrm>
            <a:off x="2818199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>
            <a:stCxn id="435" idx="6"/>
            <a:endCxn id="434" idx="2"/>
          </p:cNvCxnSpPr>
          <p:nvPr/>
        </p:nvCxnSpPr>
        <p:spPr>
          <a:xfrm>
            <a:off x="4329011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434" idx="6"/>
            <a:endCxn id="433" idx="2"/>
          </p:cNvCxnSpPr>
          <p:nvPr/>
        </p:nvCxnSpPr>
        <p:spPr>
          <a:xfrm>
            <a:off x="5839823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stCxn id="433" idx="6"/>
            <a:endCxn id="436" idx="2"/>
          </p:cNvCxnSpPr>
          <p:nvPr/>
        </p:nvCxnSpPr>
        <p:spPr>
          <a:xfrm>
            <a:off x="7350635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436" idx="6"/>
            <a:endCxn id="437" idx="2"/>
          </p:cNvCxnSpPr>
          <p:nvPr/>
        </p:nvCxnSpPr>
        <p:spPr>
          <a:xfrm>
            <a:off x="8861447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>
            <a:stCxn id="437" idx="6"/>
            <a:endCxn id="438" idx="2"/>
          </p:cNvCxnSpPr>
          <p:nvPr/>
        </p:nvCxnSpPr>
        <p:spPr>
          <a:xfrm>
            <a:off x="10372259" y="13743536"/>
            <a:ext cx="871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6" name="TextBox 445"/>
          <p:cNvSpPr txBox="1"/>
          <p:nvPr/>
        </p:nvSpPr>
        <p:spPr>
          <a:xfrm>
            <a:off x="2960101" y="1340471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47" name="TextBox 446"/>
          <p:cNvSpPr txBox="1"/>
          <p:nvPr/>
        </p:nvSpPr>
        <p:spPr>
          <a:xfrm>
            <a:off x="4499027" y="1339175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48" name="TextBox 447"/>
          <p:cNvSpPr txBox="1"/>
          <p:nvPr/>
        </p:nvSpPr>
        <p:spPr>
          <a:xfrm>
            <a:off x="6035640" y="1338313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49" name="TextBox 448"/>
          <p:cNvSpPr txBox="1"/>
          <p:nvPr/>
        </p:nvSpPr>
        <p:spPr>
          <a:xfrm>
            <a:off x="7532284" y="1338287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50" name="TextBox 449"/>
          <p:cNvSpPr txBox="1"/>
          <p:nvPr/>
        </p:nvSpPr>
        <p:spPr>
          <a:xfrm>
            <a:off x="9107675" y="1343282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51" name="TextBox 450"/>
          <p:cNvSpPr txBox="1"/>
          <p:nvPr/>
        </p:nvSpPr>
        <p:spPr>
          <a:xfrm>
            <a:off x="10553758" y="1340471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52" name="TextBox 451"/>
          <p:cNvSpPr txBox="1"/>
          <p:nvPr/>
        </p:nvSpPr>
        <p:spPr>
          <a:xfrm>
            <a:off x="1380279" y="13382876"/>
            <a:ext cx="43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453" name="TextBox 452"/>
          <p:cNvSpPr txBox="1"/>
          <p:nvPr/>
        </p:nvSpPr>
        <p:spPr>
          <a:xfrm>
            <a:off x="8972711" y="1374895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454" name="TextBox 453"/>
          <p:cNvSpPr txBox="1"/>
          <p:nvPr/>
        </p:nvSpPr>
        <p:spPr>
          <a:xfrm>
            <a:off x="10372259" y="13748959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455" name="TextBox 454"/>
          <p:cNvSpPr txBox="1"/>
          <p:nvPr/>
        </p:nvSpPr>
        <p:spPr>
          <a:xfrm>
            <a:off x="7528943" y="1377138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dow</a:t>
            </a:r>
            <a:endParaRPr lang="en-US" sz="14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991133" y="13768502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457" name="TextBox 456"/>
          <p:cNvSpPr txBox="1"/>
          <p:nvPr/>
        </p:nvSpPr>
        <p:spPr>
          <a:xfrm>
            <a:off x="4433569" y="13771481"/>
            <a:ext cx="67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month</a:t>
            </a:r>
            <a:endParaRPr lang="en-US" sz="1400" dirty="0"/>
          </a:p>
        </p:txBody>
      </p:sp>
      <p:sp>
        <p:nvSpPr>
          <p:cNvPr id="458" name="TextBox 457"/>
          <p:cNvSpPr txBox="1"/>
          <p:nvPr/>
        </p:nvSpPr>
        <p:spPr>
          <a:xfrm>
            <a:off x="2966856" y="1377148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459" name="TextBox 458"/>
          <p:cNvSpPr txBox="1"/>
          <p:nvPr/>
        </p:nvSpPr>
        <p:spPr>
          <a:xfrm>
            <a:off x="10582162" y="12829018"/>
            <a:ext cx="77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cxnSp>
        <p:nvCxnSpPr>
          <p:cNvPr id="460" name="Straight Arrow Connector 459"/>
          <p:cNvCxnSpPr>
            <a:stCxn id="421" idx="6"/>
            <a:endCxn id="422" idx="2"/>
          </p:cNvCxnSpPr>
          <p:nvPr/>
        </p:nvCxnSpPr>
        <p:spPr>
          <a:xfrm flipV="1">
            <a:off x="3116775" y="3907254"/>
            <a:ext cx="1315525" cy="10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460"/>
          <p:cNvCxnSpPr>
            <a:stCxn id="422" idx="6"/>
            <a:endCxn id="416" idx="0"/>
          </p:cNvCxnSpPr>
          <p:nvPr/>
        </p:nvCxnSpPr>
        <p:spPr>
          <a:xfrm flipH="1" flipV="1">
            <a:off x="1267934" y="1842028"/>
            <a:ext cx="3803498" cy="2065226"/>
          </a:xfrm>
          <a:prstGeom prst="bentConnector4">
            <a:avLst>
              <a:gd name="adj1" fmla="val -140887"/>
              <a:gd name="adj2" fmla="val 1608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/>
          <p:cNvCxnSpPr>
            <a:stCxn id="422" idx="4"/>
            <a:endCxn id="427" idx="2"/>
          </p:cNvCxnSpPr>
          <p:nvPr/>
        </p:nvCxnSpPr>
        <p:spPr>
          <a:xfrm rot="16200000" flipH="1">
            <a:off x="5351789" y="3618041"/>
            <a:ext cx="531132" cy="17309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endCxn id="466" idx="2"/>
          </p:cNvCxnSpPr>
          <p:nvPr/>
        </p:nvCxnSpPr>
        <p:spPr>
          <a:xfrm>
            <a:off x="4760060" y="4749096"/>
            <a:ext cx="1723748" cy="844814"/>
          </a:xfrm>
          <a:prstGeom prst="bentConnector3">
            <a:avLst>
              <a:gd name="adj1" fmla="val -9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463"/>
          <p:cNvCxnSpPr>
            <a:stCxn id="427" idx="6"/>
          </p:cNvCxnSpPr>
          <p:nvPr/>
        </p:nvCxnSpPr>
        <p:spPr>
          <a:xfrm flipV="1">
            <a:off x="7121976" y="3932654"/>
            <a:ext cx="3317425" cy="816442"/>
          </a:xfrm>
          <a:prstGeom prst="bentConnector3">
            <a:avLst>
              <a:gd name="adj1" fmla="val 997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/>
          <p:cNvCxnSpPr/>
          <p:nvPr/>
        </p:nvCxnSpPr>
        <p:spPr>
          <a:xfrm flipV="1">
            <a:off x="6855720" y="4753668"/>
            <a:ext cx="3583681" cy="840242"/>
          </a:xfrm>
          <a:prstGeom prst="bentConnector3">
            <a:avLst>
              <a:gd name="adj1" fmla="val 998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6" name="Oval 465"/>
          <p:cNvSpPr/>
          <p:nvPr/>
        </p:nvSpPr>
        <p:spPr>
          <a:xfrm>
            <a:off x="6483808" y="5283200"/>
            <a:ext cx="639132" cy="62142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5685820" y="3563377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n, off, zero, cancel, display</a:t>
            </a:r>
            <a:endParaRPr lang="en-US" sz="1600" dirty="0"/>
          </a:p>
        </p:txBody>
      </p:sp>
      <p:sp>
        <p:nvSpPr>
          <p:cNvPr id="468" name="TextBox 467"/>
          <p:cNvSpPr txBox="1"/>
          <p:nvPr/>
        </p:nvSpPr>
        <p:spPr>
          <a:xfrm>
            <a:off x="5037109" y="4393793"/>
            <a:ext cx="65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469" name="TextBox 468"/>
          <p:cNvSpPr txBox="1"/>
          <p:nvPr/>
        </p:nvSpPr>
        <p:spPr>
          <a:xfrm>
            <a:off x="5119753" y="5241907"/>
            <a:ext cx="66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mode</a:t>
            </a:r>
            <a:endParaRPr lang="en-US" sz="1600" dirty="0"/>
          </a:p>
        </p:txBody>
      </p:sp>
      <p:sp>
        <p:nvSpPr>
          <p:cNvPr id="470" name="TextBox 469"/>
          <p:cNvSpPr txBox="1"/>
          <p:nvPr/>
        </p:nvSpPr>
        <p:spPr>
          <a:xfrm>
            <a:off x="7384685" y="524190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71" name="TextBox 470"/>
          <p:cNvSpPr txBox="1"/>
          <p:nvPr/>
        </p:nvSpPr>
        <p:spPr>
          <a:xfrm>
            <a:off x="7331020" y="4398299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472" name="TextBox 471"/>
          <p:cNvSpPr txBox="1"/>
          <p:nvPr/>
        </p:nvSpPr>
        <p:spPr>
          <a:xfrm>
            <a:off x="7303931" y="4712698"/>
            <a:ext cx="64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name</a:t>
            </a:r>
            <a:endParaRPr lang="en-US" sz="1400" i="1" dirty="0"/>
          </a:p>
        </p:txBody>
      </p:sp>
      <p:sp>
        <p:nvSpPr>
          <p:cNvPr id="473" name="TextBox 472"/>
          <p:cNvSpPr txBox="1"/>
          <p:nvPr/>
        </p:nvSpPr>
        <p:spPr>
          <a:xfrm>
            <a:off x="7177269" y="5589327"/>
            <a:ext cx="256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0-manual, 1-time, 2-time&amp;senor</a:t>
            </a:r>
            <a:endParaRPr lang="en-US" sz="1400" i="1" dirty="0"/>
          </a:p>
        </p:txBody>
      </p:sp>
      <p:cxnSp>
        <p:nvCxnSpPr>
          <p:cNvPr id="474" name="Elbow Connector 473"/>
          <p:cNvCxnSpPr>
            <a:endCxn id="426" idx="2"/>
          </p:cNvCxnSpPr>
          <p:nvPr/>
        </p:nvCxnSpPr>
        <p:spPr>
          <a:xfrm rot="16200000" flipH="1">
            <a:off x="243290" y="4942683"/>
            <a:ext cx="3258996" cy="12097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1354748" y="6788603"/>
            <a:ext cx="926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schedule</a:t>
            </a:r>
            <a:endParaRPr lang="en-US" sz="1600" dirty="0"/>
          </a:p>
        </p:txBody>
      </p:sp>
      <p:sp>
        <p:nvSpPr>
          <p:cNvPr id="476" name="TextBox 475"/>
          <p:cNvSpPr txBox="1"/>
          <p:nvPr/>
        </p:nvSpPr>
        <p:spPr>
          <a:xfrm>
            <a:off x="2410825" y="4754720"/>
            <a:ext cx="77276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ave</a:t>
            </a:r>
          </a:p>
          <a:p>
            <a:r>
              <a:rPr lang="en-US" sz="1600" dirty="0" smtClean="0"/>
              <a:t>load</a:t>
            </a:r>
          </a:p>
          <a:p>
            <a:r>
              <a:rPr lang="en-US" sz="1600" dirty="0" smtClean="0"/>
              <a:t>system</a:t>
            </a:r>
          </a:p>
          <a:p>
            <a:r>
              <a:rPr lang="en-US" sz="1600" dirty="0" smtClean="0"/>
              <a:t>status</a:t>
            </a:r>
          </a:p>
          <a:p>
            <a:r>
              <a:rPr lang="en-US" sz="1600" dirty="0" smtClean="0"/>
              <a:t>Time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done</a:t>
            </a:r>
            <a:endParaRPr lang="en-US" sz="1600" dirty="0" smtClean="0"/>
          </a:p>
          <a:p>
            <a:r>
              <a:rPr lang="en-US" sz="1600" dirty="0" smtClean="0"/>
              <a:t>OTHER</a:t>
            </a:r>
          </a:p>
        </p:txBody>
      </p:sp>
      <p:sp>
        <p:nvSpPr>
          <p:cNvPr id="477" name="Oval 476"/>
          <p:cNvSpPr/>
          <p:nvPr/>
        </p:nvSpPr>
        <p:spPr>
          <a:xfrm>
            <a:off x="4394128" y="68663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8" name="Oval 477"/>
          <p:cNvSpPr/>
          <p:nvPr/>
        </p:nvSpPr>
        <p:spPr>
          <a:xfrm>
            <a:off x="6483808" y="68663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79" name="Straight Arrow Connector 478"/>
          <p:cNvCxnSpPr>
            <a:stCxn id="426" idx="6"/>
            <a:endCxn id="477" idx="2"/>
          </p:cNvCxnSpPr>
          <p:nvPr/>
        </p:nvCxnSpPr>
        <p:spPr>
          <a:xfrm>
            <a:off x="3116775" y="7177036"/>
            <a:ext cx="1277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>
            <a:stCxn id="477" idx="6"/>
            <a:endCxn id="478" idx="2"/>
          </p:cNvCxnSpPr>
          <p:nvPr/>
        </p:nvCxnSpPr>
        <p:spPr>
          <a:xfrm>
            <a:off x="5033260" y="7177036"/>
            <a:ext cx="1450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" name="TextBox 480"/>
          <p:cNvSpPr txBox="1"/>
          <p:nvPr/>
        </p:nvSpPr>
        <p:spPr>
          <a:xfrm>
            <a:off x="3410814" y="6838482"/>
            <a:ext cx="44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file</a:t>
            </a:r>
            <a:endParaRPr lang="en-US" sz="1600" dirty="0"/>
          </a:p>
        </p:txBody>
      </p:sp>
      <p:sp>
        <p:nvSpPr>
          <p:cNvPr id="482" name="TextBox 481"/>
          <p:cNvSpPr txBox="1"/>
          <p:nvPr/>
        </p:nvSpPr>
        <p:spPr>
          <a:xfrm>
            <a:off x="5497034" y="6788603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5281397" y="7164274"/>
            <a:ext cx="91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</a:t>
            </a:r>
            <a:r>
              <a:rPr lang="en-US" sz="1400" i="1" dirty="0" smtClean="0"/>
              <a:t>ile name</a:t>
            </a:r>
            <a:endParaRPr lang="en-US" sz="1400" i="1" dirty="0"/>
          </a:p>
        </p:txBody>
      </p:sp>
      <p:sp>
        <p:nvSpPr>
          <p:cNvPr id="484" name="TextBox 483"/>
          <p:cNvSpPr txBox="1"/>
          <p:nvPr/>
        </p:nvSpPr>
        <p:spPr>
          <a:xfrm>
            <a:off x="3475650" y="989068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85" name="TextBox 484"/>
          <p:cNvSpPr txBox="1"/>
          <p:nvPr/>
        </p:nvSpPr>
        <p:spPr>
          <a:xfrm>
            <a:off x="3462441" y="10234037"/>
            <a:ext cx="92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channel #</a:t>
            </a:r>
            <a:endParaRPr lang="en-US" sz="1400" i="1" dirty="0"/>
          </a:p>
        </p:txBody>
      </p:sp>
      <p:sp>
        <p:nvSpPr>
          <p:cNvPr id="486" name="TextBox 485"/>
          <p:cNvSpPr txBox="1"/>
          <p:nvPr/>
        </p:nvSpPr>
        <p:spPr>
          <a:xfrm>
            <a:off x="5499387" y="987914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87" name="TextBox 486"/>
          <p:cNvSpPr txBox="1"/>
          <p:nvPr/>
        </p:nvSpPr>
        <p:spPr>
          <a:xfrm>
            <a:off x="5227022" y="10256619"/>
            <a:ext cx="6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</a:t>
            </a:r>
            <a:r>
              <a:rPr lang="en-US" sz="1400" i="1" dirty="0" smtClean="0"/>
              <a:t>ay #</a:t>
            </a:r>
            <a:endParaRPr lang="en-US" sz="1400" i="1" dirty="0"/>
          </a:p>
        </p:txBody>
      </p:sp>
      <p:cxnSp>
        <p:nvCxnSpPr>
          <p:cNvPr id="488" name="Straight Arrow Connector 487"/>
          <p:cNvCxnSpPr/>
          <p:nvPr/>
        </p:nvCxnSpPr>
        <p:spPr>
          <a:xfrm>
            <a:off x="3128321" y="10249543"/>
            <a:ext cx="1272373" cy="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/>
          <p:nvPr/>
        </p:nvCxnSpPr>
        <p:spPr>
          <a:xfrm flipV="1">
            <a:off x="5039826" y="10240070"/>
            <a:ext cx="1443982" cy="19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489"/>
          <p:cNvCxnSpPr>
            <a:stCxn id="478" idx="6"/>
          </p:cNvCxnSpPr>
          <p:nvPr/>
        </p:nvCxnSpPr>
        <p:spPr>
          <a:xfrm flipV="1">
            <a:off x="7122940" y="5593910"/>
            <a:ext cx="3316461" cy="1583126"/>
          </a:xfrm>
          <a:prstGeom prst="bentConnector3">
            <a:avLst>
              <a:gd name="adj1" fmla="val 99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" name="TextBox 490"/>
          <p:cNvSpPr txBox="1"/>
          <p:nvPr/>
        </p:nvSpPr>
        <p:spPr>
          <a:xfrm>
            <a:off x="4134855" y="9120134"/>
            <a:ext cx="2286002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elete, copy, paste, done </a:t>
            </a:r>
            <a:endParaRPr lang="en-US" sz="1600" dirty="0"/>
          </a:p>
        </p:txBody>
      </p:sp>
      <p:cxnSp>
        <p:nvCxnSpPr>
          <p:cNvPr id="492" name="Straight Arrow Connector 491"/>
          <p:cNvCxnSpPr>
            <a:endCxn id="428" idx="7"/>
          </p:cNvCxnSpPr>
          <p:nvPr/>
        </p:nvCxnSpPr>
        <p:spPr>
          <a:xfrm flipH="1">
            <a:off x="3034722" y="9446491"/>
            <a:ext cx="658634" cy="583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431" idx="0"/>
          </p:cNvCxnSpPr>
          <p:nvPr/>
        </p:nvCxnSpPr>
        <p:spPr>
          <a:xfrm rot="16200000" flipV="1">
            <a:off x="4980556" y="8116067"/>
            <a:ext cx="492394" cy="31532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>
            <a:endCxn id="430" idx="2"/>
          </p:cNvCxnSpPr>
          <p:nvPr/>
        </p:nvCxnSpPr>
        <p:spPr>
          <a:xfrm>
            <a:off x="7122940" y="10259121"/>
            <a:ext cx="1160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>
            <a:stCxn id="430" idx="6"/>
            <a:endCxn id="429" idx="2"/>
          </p:cNvCxnSpPr>
          <p:nvPr/>
        </p:nvCxnSpPr>
        <p:spPr>
          <a:xfrm>
            <a:off x="8922936" y="10259121"/>
            <a:ext cx="1160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7568321" y="992064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97" name="TextBox 496"/>
          <p:cNvSpPr txBox="1"/>
          <p:nvPr/>
        </p:nvSpPr>
        <p:spPr>
          <a:xfrm>
            <a:off x="9134455" y="990350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99" name="TextBox 498"/>
          <p:cNvSpPr txBox="1"/>
          <p:nvPr/>
        </p:nvSpPr>
        <p:spPr>
          <a:xfrm>
            <a:off x="7570335" y="1026338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500" name="TextBox 499"/>
          <p:cNvSpPr txBox="1"/>
          <p:nvPr/>
        </p:nvSpPr>
        <p:spPr>
          <a:xfrm>
            <a:off x="8969883" y="10263381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501" name="TextBox 500"/>
          <p:cNvSpPr txBox="1"/>
          <p:nvPr/>
        </p:nvSpPr>
        <p:spPr>
          <a:xfrm>
            <a:off x="4768479" y="8095347"/>
            <a:ext cx="9869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ave, quit</a:t>
            </a:r>
            <a:endParaRPr lang="en-US" sz="1600" dirty="0"/>
          </a:p>
        </p:txBody>
      </p:sp>
      <p:cxnSp>
        <p:nvCxnSpPr>
          <p:cNvPr id="502" name="Elbow Connector 501"/>
          <p:cNvCxnSpPr>
            <a:stCxn id="429" idx="6"/>
            <a:endCxn id="431" idx="4"/>
          </p:cNvCxnSpPr>
          <p:nvPr/>
        </p:nvCxnSpPr>
        <p:spPr>
          <a:xfrm flipH="1">
            <a:off x="6803374" y="10259121"/>
            <a:ext cx="3919558" cy="301184"/>
          </a:xfrm>
          <a:prstGeom prst="bentConnector4">
            <a:avLst>
              <a:gd name="adj1" fmla="val -5832"/>
              <a:gd name="adj2" fmla="val 420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7835021" y="6816823"/>
            <a:ext cx="16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oad, save, cancel </a:t>
            </a:r>
            <a:endParaRPr lang="en-US" sz="1600" dirty="0"/>
          </a:p>
        </p:txBody>
      </p:sp>
      <p:sp>
        <p:nvSpPr>
          <p:cNvPr id="504" name="TextBox 503"/>
          <p:cNvSpPr txBox="1"/>
          <p:nvPr/>
        </p:nvSpPr>
        <p:spPr>
          <a:xfrm>
            <a:off x="8125832" y="4408911"/>
            <a:ext cx="71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sp>
        <p:nvSpPr>
          <p:cNvPr id="505" name="TextBox 504"/>
          <p:cNvSpPr txBox="1"/>
          <p:nvPr/>
        </p:nvSpPr>
        <p:spPr>
          <a:xfrm>
            <a:off x="8242781" y="5240454"/>
            <a:ext cx="71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cxnSp>
        <p:nvCxnSpPr>
          <p:cNvPr id="506" name="Straight Connector 505"/>
          <p:cNvCxnSpPr>
            <a:stCxn id="426" idx="3"/>
          </p:cNvCxnSpPr>
          <p:nvPr/>
        </p:nvCxnSpPr>
        <p:spPr>
          <a:xfrm flipH="1">
            <a:off x="2039964" y="7396741"/>
            <a:ext cx="531278" cy="1045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Elbow Connector 506"/>
          <p:cNvCxnSpPr>
            <a:endCxn id="428" idx="2"/>
          </p:cNvCxnSpPr>
          <p:nvPr/>
        </p:nvCxnSpPr>
        <p:spPr>
          <a:xfrm rot="16200000" flipH="1">
            <a:off x="1361123" y="9121528"/>
            <a:ext cx="1806907" cy="4492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Elbow Connector 507"/>
          <p:cNvCxnSpPr>
            <a:stCxn id="428" idx="0"/>
          </p:cNvCxnSpPr>
          <p:nvPr/>
        </p:nvCxnSpPr>
        <p:spPr>
          <a:xfrm rot="5400000" flipH="1" flipV="1">
            <a:off x="5875980" y="5375464"/>
            <a:ext cx="1496197" cy="76306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/>
          <p:cNvCxnSpPr/>
          <p:nvPr/>
        </p:nvCxnSpPr>
        <p:spPr>
          <a:xfrm flipV="1">
            <a:off x="10439401" y="7177037"/>
            <a:ext cx="0" cy="1256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Elbow Connector 509"/>
          <p:cNvCxnSpPr>
            <a:stCxn id="438" idx="0"/>
          </p:cNvCxnSpPr>
          <p:nvPr/>
        </p:nvCxnSpPr>
        <p:spPr>
          <a:xfrm rot="16200000" flipV="1">
            <a:off x="4577140" y="6446461"/>
            <a:ext cx="12848626" cy="1124103"/>
          </a:xfrm>
          <a:prstGeom prst="bentConnector3">
            <a:avLst>
              <a:gd name="adj1" fmla="val 1000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TextBox 510"/>
          <p:cNvSpPr txBox="1"/>
          <p:nvPr/>
        </p:nvSpPr>
        <p:spPr>
          <a:xfrm>
            <a:off x="11202106" y="12717497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776680" y="9108091"/>
            <a:ext cx="510376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edit</a:t>
            </a:r>
            <a:endParaRPr lang="en-US" sz="1600" dirty="0"/>
          </a:p>
        </p:txBody>
      </p:sp>
      <p:sp>
        <p:nvSpPr>
          <p:cNvPr id="513" name="Rounded Rectangle 512"/>
          <p:cNvSpPr/>
          <p:nvPr/>
        </p:nvSpPr>
        <p:spPr>
          <a:xfrm>
            <a:off x="762001" y="12268200"/>
            <a:ext cx="11531600" cy="2514600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1998" y="14336920"/>
            <a:ext cx="6351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Implemented by in line </a:t>
            </a:r>
            <a:r>
              <a:rPr lang="en-US" sz="1600" dirty="0"/>
              <a:t>code, </a:t>
            </a:r>
            <a:r>
              <a:rPr lang="en-US" sz="1600" dirty="0" smtClean="0"/>
              <a:t>added </a:t>
            </a:r>
            <a:r>
              <a:rPr lang="en-US" sz="1600" dirty="0"/>
              <a:t>too many additional </a:t>
            </a:r>
            <a:r>
              <a:rPr lang="en-US" sz="1600" dirty="0" smtClean="0"/>
              <a:t>states to the </a:t>
            </a:r>
            <a:r>
              <a:rPr lang="en-US" sz="1600" dirty="0" err="1" smtClean="0"/>
              <a:t>fsm</a:t>
            </a:r>
            <a:endParaRPr lang="en-US" sz="1600" dirty="0"/>
          </a:p>
        </p:txBody>
      </p:sp>
      <p:cxnSp>
        <p:nvCxnSpPr>
          <p:cNvPr id="6" name="Elbow Connector 5"/>
          <p:cNvCxnSpPr>
            <a:stCxn id="477" idx="0"/>
          </p:cNvCxnSpPr>
          <p:nvPr/>
        </p:nvCxnSpPr>
        <p:spPr>
          <a:xfrm rot="5400000" flipH="1" flipV="1">
            <a:off x="7298467" y="3725393"/>
            <a:ext cx="556160" cy="572570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32284" y="5976761"/>
            <a:ext cx="71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cxnSp>
        <p:nvCxnSpPr>
          <p:cNvPr id="8" name="Elbow Connector 7"/>
          <p:cNvCxnSpPr>
            <a:stCxn id="417" idx="4"/>
            <a:endCxn id="428" idx="4"/>
          </p:cNvCxnSpPr>
          <p:nvPr/>
        </p:nvCxnSpPr>
        <p:spPr>
          <a:xfrm rot="5400000">
            <a:off x="3764508" y="9604553"/>
            <a:ext cx="12700" cy="1911505"/>
          </a:xfrm>
          <a:prstGeom prst="bentConnector3">
            <a:avLst>
              <a:gd name="adj1" fmla="val 73791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62445" y="10791349"/>
            <a:ext cx="71345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cancel</a:t>
            </a:r>
            <a:endParaRPr lang="en-US" sz="1600" dirty="0"/>
          </a:p>
        </p:txBody>
      </p:sp>
      <p:cxnSp>
        <p:nvCxnSpPr>
          <p:cNvPr id="11" name="Straight Connector 10"/>
          <p:cNvCxnSpPr>
            <a:stCxn id="431" idx="3"/>
          </p:cNvCxnSpPr>
          <p:nvPr/>
        </p:nvCxnSpPr>
        <p:spPr>
          <a:xfrm flipH="1">
            <a:off x="5499387" y="10469300"/>
            <a:ext cx="1078020" cy="1081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13693" y="11510705"/>
            <a:ext cx="783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78911" y="10809867"/>
            <a:ext cx="713457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sp>
        <p:nvSpPr>
          <p:cNvPr id="498" name="TextBox 497"/>
          <p:cNvSpPr txBox="1"/>
          <p:nvPr/>
        </p:nvSpPr>
        <p:spPr>
          <a:xfrm>
            <a:off x="9423788" y="10640590"/>
            <a:ext cx="2031225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n, off, </a:t>
            </a:r>
            <a:r>
              <a:rPr lang="en-US" sz="1600" dirty="0" smtClean="0"/>
              <a:t>delete, cancel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430" idx="4"/>
          </p:cNvCxnSpPr>
          <p:nvPr/>
        </p:nvCxnSpPr>
        <p:spPr>
          <a:xfrm>
            <a:off x="8603370" y="10569831"/>
            <a:ext cx="1147" cy="980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261242" y="10834601"/>
            <a:ext cx="713457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9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149</Words>
  <Application>Microsoft Macintosh PowerPoint</Application>
  <PresentationFormat>Custom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23</cp:revision>
  <dcterms:created xsi:type="dcterms:W3CDTF">2014-04-21T13:55:11Z</dcterms:created>
  <dcterms:modified xsi:type="dcterms:W3CDTF">2014-05-06T03:27:09Z</dcterms:modified>
</cp:coreProperties>
</file>