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5" d="100"/>
          <a:sy n="105" d="100"/>
        </p:scale>
        <p:origin x="-2952" y="768"/>
      </p:cViewPr>
      <p:guideLst>
        <p:guide orient="horz" pos="316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3124625"/>
            <a:ext cx="8549640" cy="21560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5699760"/>
            <a:ext cx="70408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2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8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4155" y="1073363"/>
            <a:ext cx="2036128" cy="228875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280" y="1073363"/>
            <a:ext cx="5944235" cy="228875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8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5" y="6463455"/>
            <a:ext cx="8549640" cy="199771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5" y="4263182"/>
            <a:ext cx="8549640" cy="220027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4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280" y="6258561"/>
            <a:ext cx="3990180" cy="177023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258561"/>
            <a:ext cx="3990182" cy="177023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7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02803"/>
            <a:ext cx="9052560" cy="167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3" y="2251500"/>
            <a:ext cx="4444207" cy="9383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3" y="3189817"/>
            <a:ext cx="4444207" cy="57952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1" y="2251500"/>
            <a:ext cx="4445953" cy="93831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1" y="3189817"/>
            <a:ext cx="4445953" cy="57952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3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8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6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400473"/>
            <a:ext cx="3309145" cy="17043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6" y="400476"/>
            <a:ext cx="5622925" cy="85845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2104816"/>
            <a:ext cx="3309145" cy="68802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7040880"/>
            <a:ext cx="6035040" cy="83121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898737"/>
            <a:ext cx="6035040" cy="60350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7872096"/>
            <a:ext cx="6035040" cy="11804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02803"/>
            <a:ext cx="90525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346961"/>
            <a:ext cx="9052560" cy="663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322648"/>
            <a:ext cx="23469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76828-46D9-BD49-AF52-1ACB05E829BE}" type="datetimeFigureOut">
              <a:rPr lang="en-US" smtClean="0"/>
              <a:t>5/5/14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9322648"/>
            <a:ext cx="31851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9322648"/>
            <a:ext cx="23469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A113C-9A68-B541-98F0-740799D8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ecision 121"/>
          <p:cNvSpPr/>
          <p:nvPr/>
        </p:nvSpPr>
        <p:spPr>
          <a:xfrm>
            <a:off x="3547505" y="2595567"/>
            <a:ext cx="1342597" cy="1342597"/>
          </a:xfrm>
          <a:prstGeom prst="flowChartDecision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Char present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3" name="Alternate Process 122"/>
          <p:cNvSpPr/>
          <p:nvPr/>
        </p:nvSpPr>
        <p:spPr>
          <a:xfrm>
            <a:off x="3435457" y="1371125"/>
            <a:ext cx="1534682" cy="430180"/>
          </a:xfrm>
          <a:prstGeom prst="flowChartAlternateProcess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 keyboard buffer</a:t>
            </a:r>
          </a:p>
        </p:txBody>
      </p:sp>
      <p:sp>
        <p:nvSpPr>
          <p:cNvPr id="124" name="Alternate Process 123"/>
          <p:cNvSpPr/>
          <p:nvPr/>
        </p:nvSpPr>
        <p:spPr>
          <a:xfrm>
            <a:off x="1035813" y="5555764"/>
            <a:ext cx="1450384" cy="783581"/>
          </a:xfrm>
          <a:prstGeom prst="flowChartAlternateProcess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Reset </a:t>
            </a:r>
            <a:r>
              <a:rPr lang="en-US" sz="1200" dirty="0" err="1" smtClean="0">
                <a:solidFill>
                  <a:schemeClr val="tx1"/>
                </a:solidFill>
              </a:rPr>
              <a:t>fsm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Clear token buffer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5" name="Alternate Process 124"/>
          <p:cNvSpPr/>
          <p:nvPr/>
        </p:nvSpPr>
        <p:spPr>
          <a:xfrm>
            <a:off x="4015343" y="5770856"/>
            <a:ext cx="2261479" cy="730122"/>
          </a:xfrm>
          <a:prstGeom prst="flowChartAlternateProcess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Print appropriate error message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Abort the application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6" name="Decision 125"/>
          <p:cNvSpPr/>
          <p:nvPr/>
        </p:nvSpPr>
        <p:spPr>
          <a:xfrm>
            <a:off x="2184979" y="4368345"/>
            <a:ext cx="832296" cy="554088"/>
          </a:xfrm>
          <a:prstGeom prst="flowChartDecision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ESC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7" name="Decision 126"/>
          <p:cNvSpPr/>
          <p:nvPr/>
        </p:nvSpPr>
        <p:spPr>
          <a:xfrm>
            <a:off x="5642824" y="4428258"/>
            <a:ext cx="1819924" cy="757761"/>
          </a:xfrm>
          <a:prstGeom prst="flowChartDecision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Cog abort flag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Alternate Process 127"/>
          <p:cNvSpPr/>
          <p:nvPr/>
        </p:nvSpPr>
        <p:spPr>
          <a:xfrm>
            <a:off x="6276822" y="7026474"/>
            <a:ext cx="1757242" cy="730122"/>
          </a:xfrm>
          <a:prstGeom prst="flowChartAlternateProcess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sz="1200" dirty="0" smtClean="0">
                <a:solidFill>
                  <a:schemeClr val="tx1"/>
                </a:solidFill>
              </a:rPr>
              <a:t>Save channel data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Reset save flag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9" name="Decision 128"/>
          <p:cNvSpPr/>
          <p:nvPr/>
        </p:nvSpPr>
        <p:spPr>
          <a:xfrm>
            <a:off x="3348292" y="7479551"/>
            <a:ext cx="832296" cy="554088"/>
          </a:xfrm>
          <a:prstGeom prst="flowChartDecision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0" name="Straight Arrow Connector 129"/>
          <p:cNvCxnSpPr>
            <a:stCxn id="123" idx="2"/>
            <a:endCxn id="122" idx="0"/>
          </p:cNvCxnSpPr>
          <p:nvPr/>
        </p:nvCxnSpPr>
        <p:spPr>
          <a:xfrm>
            <a:off x="4202798" y="1801306"/>
            <a:ext cx="16005" cy="794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22" idx="1"/>
            <a:endCxn id="126" idx="0"/>
          </p:cNvCxnSpPr>
          <p:nvPr/>
        </p:nvCxnSpPr>
        <p:spPr>
          <a:xfrm rot="10800000" flipV="1">
            <a:off x="2601127" y="3266865"/>
            <a:ext cx="946378" cy="110147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26" idx="1"/>
            <a:endCxn id="124" idx="0"/>
          </p:cNvCxnSpPr>
          <p:nvPr/>
        </p:nvCxnSpPr>
        <p:spPr>
          <a:xfrm rot="10800000" flipV="1">
            <a:off x="1761005" y="4645388"/>
            <a:ext cx="423974" cy="9103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/>
          <p:cNvCxnSpPr>
            <a:stCxn id="126" idx="3"/>
            <a:endCxn id="129" idx="0"/>
          </p:cNvCxnSpPr>
          <p:nvPr/>
        </p:nvCxnSpPr>
        <p:spPr>
          <a:xfrm>
            <a:off x="3017275" y="4645389"/>
            <a:ext cx="747165" cy="283416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2" idx="3"/>
            <a:endCxn id="127" idx="0"/>
          </p:cNvCxnSpPr>
          <p:nvPr/>
        </p:nvCxnSpPr>
        <p:spPr>
          <a:xfrm>
            <a:off x="4890102" y="3266866"/>
            <a:ext cx="1662684" cy="11613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124" idx="1"/>
            <a:endCxn id="123" idx="1"/>
          </p:cNvCxnSpPr>
          <p:nvPr/>
        </p:nvCxnSpPr>
        <p:spPr>
          <a:xfrm rot="10800000" flipH="1">
            <a:off x="1035813" y="1586215"/>
            <a:ext cx="2399644" cy="4361340"/>
          </a:xfrm>
          <a:prstGeom prst="bentConnector3">
            <a:avLst>
              <a:gd name="adj1" fmla="val -2508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29" idx="3"/>
            <a:endCxn id="169" idx="0"/>
          </p:cNvCxnSpPr>
          <p:nvPr/>
        </p:nvCxnSpPr>
        <p:spPr>
          <a:xfrm>
            <a:off x="4180588" y="7756595"/>
            <a:ext cx="569432" cy="13453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27" idx="1"/>
            <a:endCxn id="125" idx="0"/>
          </p:cNvCxnSpPr>
          <p:nvPr/>
        </p:nvCxnSpPr>
        <p:spPr>
          <a:xfrm rot="10800000" flipV="1">
            <a:off x="5146084" y="4807138"/>
            <a:ext cx="496741" cy="96371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123" idx="0"/>
          </p:cNvCxnSpPr>
          <p:nvPr/>
        </p:nvCxnSpPr>
        <p:spPr>
          <a:xfrm>
            <a:off x="4202798" y="248745"/>
            <a:ext cx="0" cy="1122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Decision 151"/>
          <p:cNvSpPr/>
          <p:nvPr/>
        </p:nvSpPr>
        <p:spPr>
          <a:xfrm>
            <a:off x="7631225" y="5555763"/>
            <a:ext cx="1396276" cy="783582"/>
          </a:xfrm>
          <a:prstGeom prst="flowChartDecision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Channel save flag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3" name="Elbow Connector 152"/>
          <p:cNvCxnSpPr>
            <a:stCxn id="127" idx="3"/>
            <a:endCxn id="152" idx="0"/>
          </p:cNvCxnSpPr>
          <p:nvPr/>
        </p:nvCxnSpPr>
        <p:spPr>
          <a:xfrm>
            <a:off x="7462748" y="4807139"/>
            <a:ext cx="866615" cy="74862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52" idx="1"/>
            <a:endCxn id="128" idx="0"/>
          </p:cNvCxnSpPr>
          <p:nvPr/>
        </p:nvCxnSpPr>
        <p:spPr>
          <a:xfrm rot="10800000" flipV="1">
            <a:off x="7155443" y="5947554"/>
            <a:ext cx="475782" cy="10789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endCxn id="123" idx="3"/>
          </p:cNvCxnSpPr>
          <p:nvPr/>
        </p:nvCxnSpPr>
        <p:spPr>
          <a:xfrm rot="10800000">
            <a:off x="4970139" y="1586215"/>
            <a:ext cx="4618034" cy="4350198"/>
          </a:xfrm>
          <a:prstGeom prst="bentConnector3">
            <a:avLst>
              <a:gd name="adj1" fmla="val -23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52" idx="3"/>
          </p:cNvCxnSpPr>
          <p:nvPr/>
        </p:nvCxnSpPr>
        <p:spPr>
          <a:xfrm flipV="1">
            <a:off x="9027501" y="5936412"/>
            <a:ext cx="560672" cy="11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/>
          <p:cNvCxnSpPr>
            <a:stCxn id="128" idx="3"/>
          </p:cNvCxnSpPr>
          <p:nvPr/>
        </p:nvCxnSpPr>
        <p:spPr>
          <a:xfrm flipV="1">
            <a:off x="8034064" y="5936413"/>
            <a:ext cx="1554109" cy="1455122"/>
          </a:xfrm>
          <a:prstGeom prst="bentConnector3">
            <a:avLst>
              <a:gd name="adj1" fmla="val 10058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993116" y="2959088"/>
            <a:ext cx="425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761005" y="4337611"/>
            <a:ext cx="425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5146198" y="4499361"/>
            <a:ext cx="425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61" name="TextBox 160"/>
          <p:cNvSpPr txBox="1"/>
          <p:nvPr/>
        </p:nvSpPr>
        <p:spPr>
          <a:xfrm>
            <a:off x="4890102" y="2954721"/>
            <a:ext cx="37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3027667" y="4368344"/>
            <a:ext cx="37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7660394" y="4522232"/>
            <a:ext cx="37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9027501" y="5616967"/>
            <a:ext cx="37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165" name="TextBox 164"/>
          <p:cNvSpPr txBox="1"/>
          <p:nvPr/>
        </p:nvSpPr>
        <p:spPr>
          <a:xfrm>
            <a:off x="7070591" y="5628635"/>
            <a:ext cx="425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66" name="TextBox 165"/>
          <p:cNvSpPr txBox="1"/>
          <p:nvPr/>
        </p:nvSpPr>
        <p:spPr>
          <a:xfrm>
            <a:off x="3856457" y="9040442"/>
            <a:ext cx="425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123119" y="9071175"/>
            <a:ext cx="37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no</a:t>
            </a:r>
            <a:endParaRPr lang="en-US" sz="1400" dirty="0"/>
          </a:p>
        </p:txBody>
      </p:sp>
      <p:sp>
        <p:nvSpPr>
          <p:cNvPr id="168" name="Alternate Process 167"/>
          <p:cNvSpPr/>
          <p:nvPr/>
        </p:nvSpPr>
        <p:spPr>
          <a:xfrm>
            <a:off x="701503" y="7261926"/>
            <a:ext cx="2291613" cy="1050803"/>
          </a:xfrm>
          <a:prstGeom prst="flowChartAlternateProcess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 anchorCtr="1"/>
          <a:lstStyle/>
          <a:p>
            <a:r>
              <a:rPr lang="en-US" sz="1200" dirty="0" smtClean="0">
                <a:solidFill>
                  <a:schemeClr val="tx1"/>
                </a:solidFill>
              </a:rPr>
              <a:t>Parse the input buffer into tokens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Pass token stack to command processor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9" name="Decision 168"/>
          <p:cNvSpPr/>
          <p:nvPr/>
        </p:nvSpPr>
        <p:spPr>
          <a:xfrm>
            <a:off x="4333872" y="9101908"/>
            <a:ext cx="832296" cy="554088"/>
          </a:xfrm>
          <a:prstGeom prst="flowChartDecision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1" name="Alternate Process 170"/>
          <p:cNvSpPr/>
          <p:nvPr/>
        </p:nvSpPr>
        <p:spPr>
          <a:xfrm>
            <a:off x="870831" y="9142782"/>
            <a:ext cx="2530506" cy="496836"/>
          </a:xfrm>
          <a:prstGeom prst="flowChartAlternateProcess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remove character from input buffer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2" name="Alternate Process 171"/>
          <p:cNvSpPr/>
          <p:nvPr/>
        </p:nvSpPr>
        <p:spPr>
          <a:xfrm>
            <a:off x="6048722" y="9167935"/>
            <a:ext cx="2079033" cy="411207"/>
          </a:xfrm>
          <a:prstGeom prst="flowChartAlternateProcess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r>
              <a:rPr lang="en-US" sz="1200" dirty="0" smtClean="0">
                <a:solidFill>
                  <a:schemeClr val="tx1"/>
                </a:solidFill>
              </a:rPr>
              <a:t>Add c</a:t>
            </a:r>
            <a:r>
              <a:rPr lang="en-US" sz="1200" dirty="0" smtClean="0">
                <a:solidFill>
                  <a:schemeClr val="tx1"/>
                </a:solidFill>
              </a:rPr>
              <a:t>haracter to input buffer</a:t>
            </a:r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69" idx="3"/>
            <a:endCxn id="172" idx="1"/>
          </p:cNvCxnSpPr>
          <p:nvPr/>
        </p:nvCxnSpPr>
        <p:spPr>
          <a:xfrm flipV="1">
            <a:off x="5166168" y="9373539"/>
            <a:ext cx="882554" cy="5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72" idx="3"/>
          </p:cNvCxnSpPr>
          <p:nvPr/>
        </p:nvCxnSpPr>
        <p:spPr>
          <a:xfrm flipV="1">
            <a:off x="8127755" y="7391535"/>
            <a:ext cx="1460418" cy="198200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9" idx="1"/>
            <a:endCxn id="171" idx="3"/>
          </p:cNvCxnSpPr>
          <p:nvPr/>
        </p:nvCxnSpPr>
        <p:spPr>
          <a:xfrm flipH="1">
            <a:off x="3401337" y="9378952"/>
            <a:ext cx="932535" cy="12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171" idx="1"/>
          </p:cNvCxnSpPr>
          <p:nvPr/>
        </p:nvCxnSpPr>
        <p:spPr>
          <a:xfrm rot="10800000">
            <a:off x="438571" y="7817088"/>
            <a:ext cx="432261" cy="15741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29" idx="1"/>
            <a:endCxn id="168" idx="3"/>
          </p:cNvCxnSpPr>
          <p:nvPr/>
        </p:nvCxnSpPr>
        <p:spPr>
          <a:xfrm flipH="1">
            <a:off x="2993116" y="7756595"/>
            <a:ext cx="355176" cy="30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68" idx="1"/>
          </p:cNvCxnSpPr>
          <p:nvPr/>
        </p:nvCxnSpPr>
        <p:spPr>
          <a:xfrm rot="10800000">
            <a:off x="438563" y="5936430"/>
            <a:ext cx="262941" cy="185089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7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3835</TotalTime>
  <Words>64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Mara</dc:creator>
  <cp:lastModifiedBy>Mark Mara</cp:lastModifiedBy>
  <cp:revision>12</cp:revision>
  <dcterms:created xsi:type="dcterms:W3CDTF">2014-04-21T01:46:10Z</dcterms:created>
  <dcterms:modified xsi:type="dcterms:W3CDTF">2014-05-06T02:01:00Z</dcterms:modified>
</cp:coreProperties>
</file>