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22860000"/>
  <p:notesSz cx="6858000" cy="9144000"/>
  <p:defaultTextStyle>
    <a:defPPr>
      <a:defRPr lang="en-US"/>
    </a:defPPr>
    <a:lvl1pPr marL="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4008" y="5104"/>
      </p:cViewPr>
      <p:guideLst>
        <p:guide orient="horz" pos="720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7101419"/>
            <a:ext cx="1088136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2954000"/>
            <a:ext cx="896112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053295"/>
            <a:ext cx="4031615" cy="650134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053295"/>
            <a:ext cx="11885930" cy="650134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89668"/>
            <a:ext cx="10881360" cy="454025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9689045"/>
            <a:ext cx="10881360" cy="50006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7780002"/>
            <a:ext cx="7958772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7780002"/>
            <a:ext cx="7958773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117043"/>
            <a:ext cx="5656263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7249583"/>
            <a:ext cx="5656263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5117043"/>
            <a:ext cx="5658485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7249583"/>
            <a:ext cx="5658485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910167"/>
            <a:ext cx="4211638" cy="38735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910168"/>
            <a:ext cx="7156450" cy="19510377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4783668"/>
            <a:ext cx="4211638" cy="15636877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6002000"/>
            <a:ext cx="7680960" cy="188912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2042583"/>
            <a:ext cx="7680960" cy="1371600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7891127"/>
            <a:ext cx="7680960" cy="268287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334002"/>
            <a:ext cx="11521440" cy="15086543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6DEB-FF07-2F4D-99E6-C1CC7592DAC1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21187835"/>
            <a:ext cx="40538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7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1018870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1018870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10188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101887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1018870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00768" y="16896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53094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" name="Elbow Connector 5"/>
          <p:cNvCxnSpPr>
            <a:stCxn id="4" idx="4"/>
            <a:endCxn id="11" idx="2"/>
          </p:cNvCxnSpPr>
          <p:nvPr/>
        </p:nvCxnSpPr>
        <p:spPr>
          <a:xfrm rot="16200000" flipH="1">
            <a:off x="1297893" y="2433488"/>
            <a:ext cx="1454590" cy="1209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5"/>
            <a:endCxn id="4" idx="7"/>
          </p:cNvCxnSpPr>
          <p:nvPr/>
        </p:nvCxnSpPr>
        <p:spPr>
          <a:xfrm rot="5400000" flipH="1">
            <a:off x="1426596" y="20003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9500" y="11872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</a:t>
            </a:r>
            <a:endParaRPr lang="en-US" sz="1600" dirty="0" smtClean="0"/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11" name="Oval 10"/>
          <p:cNvSpPr/>
          <p:nvPr/>
        </p:nvSpPr>
        <p:spPr>
          <a:xfrm>
            <a:off x="2630043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584700" y="344414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844" y="34163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5163" y="3730226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49175" y="3441700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channel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-6428086" y="60384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-4397443" y="60340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-6638737" y="6393315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-4454149" y="63933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2630043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35244" y="428598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41589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/>
          <p:cNvSpPr/>
          <p:nvPr/>
        </p:nvSpPr>
        <p:spPr>
          <a:xfrm>
            <a:off x="10236200" y="87800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36204" y="87800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36208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-7462930" y="10459259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Oval 46"/>
          <p:cNvSpPr/>
          <p:nvPr/>
        </p:nvSpPr>
        <p:spPr>
          <a:xfrm>
            <a:off x="-7462930" y="1132929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" name="Oval 47"/>
          <p:cNvSpPr/>
          <p:nvPr/>
        </p:nvSpPr>
        <p:spPr>
          <a:xfrm>
            <a:off x="2552700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9" name="Oval 48"/>
          <p:cNvSpPr/>
          <p:nvPr/>
        </p:nvSpPr>
        <p:spPr>
          <a:xfrm>
            <a:off x="7085136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0" name="Oval 49"/>
          <p:cNvSpPr/>
          <p:nvPr/>
        </p:nvSpPr>
        <p:spPr>
          <a:xfrm>
            <a:off x="5574324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8389885" y="6081220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-8477098" y="6949357"/>
            <a:ext cx="88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ame(n)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-8510110" y="7816419"/>
            <a:ext cx="955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ode(m)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-8232941" y="8705419"/>
            <a:ext cx="40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-8240355" y="9594419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-6428086" y="693491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-6638737" y="728981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-4408213" y="6953365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-4661472" y="7300611"/>
            <a:ext cx="121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name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-6428086" y="77853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-6638737" y="814020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-4397443" y="77853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-6428086" y="868175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-6638737" y="903665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-6428086" y="949665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-6638737" y="985154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-8304174" y="10454913"/>
            <a:ext cx="55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-8298213" y="11329298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load</a:t>
            </a:r>
            <a:endParaRPr lang="en-US" sz="1600" dirty="0"/>
          </a:p>
        </p:txBody>
      </p:sp>
      <p:cxnSp>
        <p:nvCxnSpPr>
          <p:cNvPr id="83" name="Elbow Connector 82"/>
          <p:cNvCxnSpPr>
            <a:endCxn id="45" idx="2"/>
          </p:cNvCxnSpPr>
          <p:nvPr/>
        </p:nvCxnSpPr>
        <p:spPr>
          <a:xfrm>
            <a:off x="-8607996" y="9896966"/>
            <a:ext cx="1145066" cy="873003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5" idx="6"/>
          </p:cNvCxnSpPr>
          <p:nvPr/>
        </p:nvCxnSpPr>
        <p:spPr>
          <a:xfrm flipV="1">
            <a:off x="-6823798" y="9896966"/>
            <a:ext cx="3564568" cy="873003"/>
          </a:xfrm>
          <a:prstGeom prst="bentConnector3">
            <a:avLst>
              <a:gd name="adj1" fmla="val 9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500833" y="10431415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86" name="Elbow Connector 85"/>
          <p:cNvCxnSpPr>
            <a:endCxn id="47" idx="2"/>
          </p:cNvCxnSpPr>
          <p:nvPr/>
        </p:nvCxnSpPr>
        <p:spPr>
          <a:xfrm>
            <a:off x="-8607996" y="10769969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7" idx="6"/>
          </p:cNvCxnSpPr>
          <p:nvPr/>
        </p:nvCxnSpPr>
        <p:spPr>
          <a:xfrm flipV="1">
            <a:off x="-6823798" y="10793467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-6567940" y="11277956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sp>
        <p:nvSpPr>
          <p:cNvPr id="114" name="Oval 113"/>
          <p:cNvSpPr/>
          <p:nvPr/>
        </p:nvSpPr>
        <p:spPr>
          <a:xfrm>
            <a:off x="4063512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36" name="Oval 135"/>
          <p:cNvSpPr/>
          <p:nvPr/>
        </p:nvSpPr>
        <p:spPr>
          <a:xfrm>
            <a:off x="8595948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40" name="Oval 139"/>
          <p:cNvSpPr/>
          <p:nvPr/>
        </p:nvSpPr>
        <p:spPr>
          <a:xfrm>
            <a:off x="10106760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1" name="Oval 140"/>
          <p:cNvSpPr/>
          <p:nvPr/>
        </p:nvSpPr>
        <p:spPr>
          <a:xfrm>
            <a:off x="11617571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43" name="Elbow Connector 142"/>
          <p:cNvCxnSpPr>
            <a:endCxn id="48" idx="2"/>
          </p:cNvCxnSpPr>
          <p:nvPr/>
        </p:nvCxnSpPr>
        <p:spPr>
          <a:xfrm rot="16200000" flipH="1">
            <a:off x="233740" y="17311829"/>
            <a:ext cx="3480155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8" idx="6"/>
            <a:endCxn id="114" idx="2"/>
          </p:cNvCxnSpPr>
          <p:nvPr/>
        </p:nvCxnSpPr>
        <p:spPr>
          <a:xfrm>
            <a:off x="3191832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4" idx="6"/>
            <a:endCxn id="50" idx="2"/>
          </p:cNvCxnSpPr>
          <p:nvPr/>
        </p:nvCxnSpPr>
        <p:spPr>
          <a:xfrm>
            <a:off x="4702644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0" idx="6"/>
            <a:endCxn id="49" idx="2"/>
          </p:cNvCxnSpPr>
          <p:nvPr/>
        </p:nvCxnSpPr>
        <p:spPr>
          <a:xfrm>
            <a:off x="6213456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9" idx="6"/>
            <a:endCxn id="136" idx="2"/>
          </p:cNvCxnSpPr>
          <p:nvPr/>
        </p:nvCxnSpPr>
        <p:spPr>
          <a:xfrm>
            <a:off x="7724268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6"/>
            <a:endCxn id="140" idx="2"/>
          </p:cNvCxnSpPr>
          <p:nvPr/>
        </p:nvCxnSpPr>
        <p:spPr>
          <a:xfrm>
            <a:off x="9235080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0" idx="6"/>
            <a:endCxn id="141" idx="2"/>
          </p:cNvCxnSpPr>
          <p:nvPr/>
        </p:nvCxnSpPr>
        <p:spPr>
          <a:xfrm>
            <a:off x="10745892" y="19630790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33734" y="192919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872660" y="1927901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9273" y="1927039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905917" y="1927013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481308" y="1932008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27391" y="192919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1575739" y="18604751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753912" y="19270130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346344" y="1963621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745892" y="19636213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902576" y="1965863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64766" y="1965575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07202" y="19658735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340489" y="1965873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955795" y="18716272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81" name="Oval 180"/>
          <p:cNvSpPr/>
          <p:nvPr/>
        </p:nvSpPr>
        <p:spPr>
          <a:xfrm>
            <a:off x="-7462930" y="1222718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-8298964" y="12227181"/>
            <a:ext cx="547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zero</a:t>
            </a:r>
            <a:endParaRPr lang="en-US" sz="1600" dirty="0"/>
          </a:p>
        </p:txBody>
      </p:sp>
      <p:cxnSp>
        <p:nvCxnSpPr>
          <p:cNvPr id="183" name="Elbow Connector 182"/>
          <p:cNvCxnSpPr>
            <a:endCxn id="181" idx="2"/>
          </p:cNvCxnSpPr>
          <p:nvPr/>
        </p:nvCxnSpPr>
        <p:spPr>
          <a:xfrm>
            <a:off x="-8607996" y="11667852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6"/>
          </p:cNvCxnSpPr>
          <p:nvPr/>
        </p:nvCxnSpPr>
        <p:spPr>
          <a:xfrm flipV="1">
            <a:off x="-6823798" y="11691350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-6567940" y="12175839"/>
            <a:ext cx="10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channel(c)</a:t>
            </a:r>
            <a:endParaRPr lang="en-US" sz="1600" dirty="0"/>
          </a:p>
        </p:txBody>
      </p:sp>
      <p:cxnSp>
        <p:nvCxnSpPr>
          <p:cNvPr id="167" name="Straight Arrow Connector 166"/>
          <p:cNvCxnSpPr>
            <a:stCxn id="11" idx="6"/>
            <a:endCxn id="12" idx="2"/>
          </p:cNvCxnSpPr>
          <p:nvPr/>
        </p:nvCxnSpPr>
        <p:spPr>
          <a:xfrm flipV="1">
            <a:off x="3269175" y="3754854"/>
            <a:ext cx="1315525" cy="1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" idx="6"/>
            <a:endCxn id="4" idx="0"/>
          </p:cNvCxnSpPr>
          <p:nvPr/>
        </p:nvCxnSpPr>
        <p:spPr>
          <a:xfrm flipH="1" flipV="1">
            <a:off x="1420334" y="1689628"/>
            <a:ext cx="3803498" cy="2065226"/>
          </a:xfrm>
          <a:prstGeom prst="bentConnector4">
            <a:avLst>
              <a:gd name="adj1" fmla="val -140887"/>
              <a:gd name="adj2" fmla="val 160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2" idx="4"/>
            <a:endCxn id="33" idx="2"/>
          </p:cNvCxnSpPr>
          <p:nvPr/>
        </p:nvCxnSpPr>
        <p:spPr>
          <a:xfrm rot="16200000" flipH="1">
            <a:off x="5504189" y="3465641"/>
            <a:ext cx="531132" cy="17309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endCxn id="34" idx="2"/>
          </p:cNvCxnSpPr>
          <p:nvPr/>
        </p:nvCxnSpPr>
        <p:spPr>
          <a:xfrm>
            <a:off x="4912460" y="4596696"/>
            <a:ext cx="1723748" cy="844814"/>
          </a:xfrm>
          <a:prstGeom prst="bentConnector3">
            <a:avLst>
              <a:gd name="adj1" fmla="val -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33" idx="6"/>
          </p:cNvCxnSpPr>
          <p:nvPr/>
        </p:nvCxnSpPr>
        <p:spPr>
          <a:xfrm flipV="1">
            <a:off x="7274376" y="3780254"/>
            <a:ext cx="3317425" cy="816442"/>
          </a:xfrm>
          <a:prstGeom prst="bentConnector3">
            <a:avLst>
              <a:gd name="adj1" fmla="val 997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/>
          <p:nvPr/>
        </p:nvCxnSpPr>
        <p:spPr>
          <a:xfrm flipV="1">
            <a:off x="7008120" y="4601268"/>
            <a:ext cx="3583681" cy="840242"/>
          </a:xfrm>
          <a:prstGeom prst="bentConnector3">
            <a:avLst>
              <a:gd name="adj1" fmla="val 998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6208" y="5130800"/>
            <a:ext cx="639132" cy="62142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838220" y="3410977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zero, cancel, display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509" y="4241393"/>
            <a:ext cx="65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272153" y="5089507"/>
            <a:ext cx="66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mode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537085" y="50895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483420" y="4245899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56331" y="4560298"/>
            <a:ext cx="64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name</a:t>
            </a:r>
            <a:endParaRPr lang="en-US" sz="1400" i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7329669" y="5436927"/>
            <a:ext cx="256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0-manual, 1-time, 2-time&amp;senor</a:t>
            </a:r>
            <a:endParaRPr lang="en-US" sz="1400" i="1" dirty="0"/>
          </a:p>
        </p:txBody>
      </p:sp>
      <p:cxnSp>
        <p:nvCxnSpPr>
          <p:cNvPr id="227" name="Elbow Connector 226"/>
          <p:cNvCxnSpPr>
            <a:endCxn id="27" idx="2"/>
          </p:cNvCxnSpPr>
          <p:nvPr/>
        </p:nvCxnSpPr>
        <p:spPr>
          <a:xfrm rot="16200000" flipH="1">
            <a:off x="395690" y="4790283"/>
            <a:ext cx="3258996" cy="12097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507148" y="6636203"/>
            <a:ext cx="92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schedule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563225" y="4602320"/>
            <a:ext cx="77276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r>
              <a:rPr lang="en-US" sz="1600" dirty="0" smtClean="0"/>
              <a:t>load</a:t>
            </a:r>
          </a:p>
          <a:p>
            <a:r>
              <a:rPr lang="en-US" sz="1600" dirty="0" smtClean="0"/>
              <a:t>system</a:t>
            </a:r>
            <a:endParaRPr lang="en-US" sz="1600" dirty="0" smtClean="0"/>
          </a:p>
          <a:p>
            <a:r>
              <a:rPr lang="en-US" sz="1600" dirty="0" smtClean="0"/>
              <a:t>status</a:t>
            </a:r>
            <a:endParaRPr lang="en-US" sz="1600" dirty="0" smtClean="0"/>
          </a:p>
          <a:p>
            <a:r>
              <a:rPr lang="en-US" sz="1600" dirty="0" smtClean="0"/>
              <a:t>Time</a:t>
            </a:r>
            <a:endParaRPr lang="en-US" sz="1600" dirty="0" smtClean="0"/>
          </a:p>
          <a:p>
            <a:r>
              <a:rPr lang="en-US" sz="1600" dirty="0" smtClean="0"/>
              <a:t>help</a:t>
            </a:r>
            <a:r>
              <a:rPr lang="en-US" sz="1600" dirty="0" smtClean="0"/>
              <a:t>(?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quit</a:t>
            </a:r>
            <a:endParaRPr lang="en-US" sz="1600" dirty="0" smtClean="0"/>
          </a:p>
          <a:p>
            <a:r>
              <a:rPr lang="en-US" sz="1600" dirty="0" smtClean="0"/>
              <a:t>OTHER</a:t>
            </a:r>
          </a:p>
        </p:txBody>
      </p:sp>
      <p:sp>
        <p:nvSpPr>
          <p:cNvPr id="248" name="Oval 247"/>
          <p:cNvSpPr/>
          <p:nvPr/>
        </p:nvSpPr>
        <p:spPr>
          <a:xfrm>
            <a:off x="4546528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9" name="Oval 248"/>
          <p:cNvSpPr/>
          <p:nvPr/>
        </p:nvSpPr>
        <p:spPr>
          <a:xfrm>
            <a:off x="6636208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62" name="Straight Arrow Connector 261"/>
          <p:cNvCxnSpPr>
            <a:stCxn id="27" idx="6"/>
            <a:endCxn id="248" idx="2"/>
          </p:cNvCxnSpPr>
          <p:nvPr/>
        </p:nvCxnSpPr>
        <p:spPr>
          <a:xfrm>
            <a:off x="3269175" y="7024636"/>
            <a:ext cx="1277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8" idx="6"/>
            <a:endCxn id="249" idx="2"/>
          </p:cNvCxnSpPr>
          <p:nvPr/>
        </p:nvCxnSpPr>
        <p:spPr>
          <a:xfrm>
            <a:off x="5185660" y="7024636"/>
            <a:ext cx="1450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3563214" y="6686082"/>
            <a:ext cx="44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649434" y="6636203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433797" y="7011874"/>
            <a:ext cx="91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ile name</a:t>
            </a:r>
            <a:endParaRPr lang="en-US" sz="1400" i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888976" y="8727083"/>
            <a:ext cx="51037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272" name="TextBox 271"/>
          <p:cNvSpPr txBox="1"/>
          <p:nvPr/>
        </p:nvSpPr>
        <p:spPr>
          <a:xfrm>
            <a:off x="3628050" y="872228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614841" y="9065637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5651787" y="87107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79422" y="9088219"/>
            <a:ext cx="6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</a:t>
            </a:r>
            <a:r>
              <a:rPr lang="en-US" sz="1400" i="1" dirty="0" smtClean="0"/>
              <a:t>ay #</a:t>
            </a:r>
            <a:endParaRPr lang="en-US" sz="1400" i="1" dirty="0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280721" y="9081143"/>
            <a:ext cx="1272373" cy="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5192226" y="9071670"/>
            <a:ext cx="1443982" cy="19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49" idx="6"/>
          </p:cNvCxnSpPr>
          <p:nvPr/>
        </p:nvCxnSpPr>
        <p:spPr>
          <a:xfrm flipV="1">
            <a:off x="7275340" y="5441510"/>
            <a:ext cx="3316461" cy="1583126"/>
          </a:xfrm>
          <a:prstGeom prst="bentConnector3">
            <a:avLst>
              <a:gd name="adj1" fmla="val 99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287255" y="7951734"/>
            <a:ext cx="228600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elete, copy, paste, done </a:t>
            </a:r>
            <a:endParaRPr lang="en-US" sz="1600" dirty="0"/>
          </a:p>
        </p:txBody>
      </p:sp>
      <p:cxnSp>
        <p:nvCxnSpPr>
          <p:cNvPr id="300" name="Straight Arrow Connector 299"/>
          <p:cNvCxnSpPr>
            <a:endCxn id="41" idx="7"/>
          </p:cNvCxnSpPr>
          <p:nvPr/>
        </p:nvCxnSpPr>
        <p:spPr>
          <a:xfrm flipH="1">
            <a:off x="3187122" y="8278091"/>
            <a:ext cx="658634" cy="58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44" idx="0"/>
          </p:cNvCxnSpPr>
          <p:nvPr/>
        </p:nvCxnSpPr>
        <p:spPr>
          <a:xfrm rot="16200000" flipV="1">
            <a:off x="5132956" y="6947667"/>
            <a:ext cx="492394" cy="3153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43" idx="2"/>
          </p:cNvCxnSpPr>
          <p:nvPr/>
        </p:nvCxnSpPr>
        <p:spPr>
          <a:xfrm>
            <a:off x="7275340" y="90907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43" idx="6"/>
            <a:endCxn id="42" idx="2"/>
          </p:cNvCxnSpPr>
          <p:nvPr/>
        </p:nvCxnSpPr>
        <p:spPr>
          <a:xfrm>
            <a:off x="9075336" y="90907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7720721" y="875224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9286855" y="873510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8374715" y="9931316"/>
            <a:ext cx="13536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delete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722735" y="90949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9122283" y="9094981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7" name="TextBox 316"/>
          <p:cNvSpPr txBox="1"/>
          <p:nvPr/>
        </p:nvSpPr>
        <p:spPr>
          <a:xfrm>
            <a:off x="4920879" y="7434947"/>
            <a:ext cx="9869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ave, quit</a:t>
            </a:r>
            <a:endParaRPr lang="en-US" sz="1600" dirty="0"/>
          </a:p>
        </p:txBody>
      </p:sp>
      <p:cxnSp>
        <p:nvCxnSpPr>
          <p:cNvPr id="319" name="Elbow Connector 318"/>
          <p:cNvCxnSpPr>
            <a:stCxn id="42" idx="6"/>
            <a:endCxn id="44" idx="4"/>
          </p:cNvCxnSpPr>
          <p:nvPr/>
        </p:nvCxnSpPr>
        <p:spPr>
          <a:xfrm flipH="1">
            <a:off x="6955774" y="9090721"/>
            <a:ext cx="3919558" cy="301184"/>
          </a:xfrm>
          <a:prstGeom prst="bentConnector4">
            <a:avLst>
              <a:gd name="adj1" fmla="val -5832"/>
              <a:gd name="adj2" fmla="val 420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987421" y="6664423"/>
            <a:ext cx="16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oad, save, cancel </a:t>
            </a:r>
            <a:endParaRPr lang="en-US" sz="16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278232" y="4256511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395181" y="5088054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cxnSp>
        <p:nvCxnSpPr>
          <p:cNvPr id="338" name="Straight Connector 337"/>
          <p:cNvCxnSpPr>
            <a:stCxn id="27" idx="3"/>
          </p:cNvCxnSpPr>
          <p:nvPr/>
        </p:nvCxnSpPr>
        <p:spPr>
          <a:xfrm flipH="1">
            <a:off x="1394934" y="7244341"/>
            <a:ext cx="1328708" cy="1033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endCxn id="41" idx="2"/>
          </p:cNvCxnSpPr>
          <p:nvPr/>
        </p:nvCxnSpPr>
        <p:spPr>
          <a:xfrm>
            <a:off x="1394934" y="8290288"/>
            <a:ext cx="1246655" cy="790907"/>
          </a:xfrm>
          <a:prstGeom prst="bentConnector3">
            <a:avLst>
              <a:gd name="adj1" fmla="val -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41" idx="0"/>
          </p:cNvCxnSpPr>
          <p:nvPr/>
        </p:nvCxnSpPr>
        <p:spPr>
          <a:xfrm rot="5400000" flipH="1" flipV="1">
            <a:off x="6283889" y="4462573"/>
            <a:ext cx="985178" cy="7630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10591801" y="7024636"/>
            <a:ext cx="0" cy="760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201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16</cp:revision>
  <dcterms:created xsi:type="dcterms:W3CDTF">2014-04-21T13:55:11Z</dcterms:created>
  <dcterms:modified xsi:type="dcterms:W3CDTF">2014-05-04T10:47:04Z</dcterms:modified>
</cp:coreProperties>
</file>