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70" r:id="rId6"/>
    <p:sldId id="269" r:id="rId7"/>
    <p:sldId id="260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917"/>
    <a:srgbClr val="E7CD79"/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7708-B72C-7D4F-874D-E4F747318BE7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3CF4-53F9-4E43-956D-C132AAC93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A437-E9EA-CA40-B494-753BD8954286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4ABD-532A-7746-94A8-F3D17EF67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 cover 107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B6917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04044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6111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518401"/>
            <a:ext cx="25908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-stripe 107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4751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2313" y="2242756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404044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Evolution OF Random graph generators</a:t>
            </a:r>
            <a:endParaRPr kumimoji="0" lang="en-US" sz="4000" b="1" i="0" u="none" strike="noStrike" kern="1200" cap="all" spc="0" normalizeH="0" baseline="0" noProof="0" dirty="0" smtClean="0">
              <a:ln>
                <a:noFill/>
              </a:ln>
              <a:solidFill>
                <a:srgbClr val="404044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680200" y="6567711"/>
            <a:ext cx="2133600" cy="365125"/>
          </a:xfrm>
        </p:spPr>
        <p:txBody>
          <a:bodyPr/>
          <a:lstStyle/>
          <a:p>
            <a:fld id="{2DF2F369-FEC4-46F1-8DF7-A48BA6D9D568}" type="datetime4">
              <a:rPr lang="en-US" smtClean="0"/>
              <a:t>May 7, 2014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2313" y="3676270"/>
            <a:ext cx="7772400" cy="61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2000">
                <a:solidFill>
                  <a:srgbClr val="E7CD79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Matthew Martin	Aaron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Pope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B6917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Lorem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ipsum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dolor sit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amet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consectetur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adipiscing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pretium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quis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dui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blandit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pellentesque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gravida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venenatis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imperdiet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tellus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rutrum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auctor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condimentum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nisi,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aliquam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nibh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placerat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vel.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purus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facilisis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nisl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Aenean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posuere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lectus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malesuada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congue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8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Lorem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ipsum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dolor sit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amet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consectetur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adipiscing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pretium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quis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dui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blandit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pellentesque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gravida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venenatis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imperdiet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tellus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rutrum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auctor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condimentum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nisi,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aliquam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nibh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placerat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vel.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purus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facilisis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nisl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Aenean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posuere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lectus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malesuada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congue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4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Genetic Programming?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Demonstrate the use of genetic programming (GP)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with graph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latin typeface="Georgia"/>
                <a:cs typeface="Georgia"/>
              </a:rPr>
              <a:t>Once implemented, a GP can be used to solve a variety of related problems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Graphs?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Random graphs can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be used to generate test data for graph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Can</a:t>
            </a:r>
            <a:r>
              <a:rPr lang="en-US" sz="3200" dirty="0" smtClean="0">
                <a:latin typeface="Georgia"/>
                <a:cs typeface="Georgia"/>
              </a:rPr>
              <a:t> also be used to simulate networks (computer, social, organizational, etc.)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185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Erdős–Rényi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Each possible edge has an independent probability of being included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Purely random model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Provides a poor simulation of real-world graphs, such as social networks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38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en-US" dirty="0" smtClean="0"/>
              <a:t>Random Geometric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Vertices placed randomly, edges exist between nearby vertices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Relates well to wireless sensor networks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Not practical for applications which are unaffected by physical locations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632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en-US" dirty="0" smtClean="0"/>
              <a:t>Scale-free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Vertex degree distributions follow a power law relation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  <a:cs typeface="Georgia"/>
              </a:rPr>
              <a:t>Majority of edges are incident to a small portion of the vertex set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  <a:cs typeface="Georgia"/>
              </a:rPr>
              <a:t>Often used for modeling computer and social networks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084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Specialization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Graphs needed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with a specific characteristic (topology motifs, sub-graph structure, etc.)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Method of construction is unclear or unimportant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When it’s easier to define your requirements than it is to construct your solution, evolve it!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353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You’ve designed a new graph partitioning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algorithm and you want to test its limitations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Evolve</a:t>
            </a:r>
            <a:r>
              <a:rPr lang="en-US" sz="3200" dirty="0" smtClean="0">
                <a:latin typeface="Georgia"/>
                <a:cs typeface="Georgia"/>
              </a:rPr>
              <a:t> a program which generates random graphs on which your algorithm performs poorly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latin typeface="Georgia"/>
                <a:cs typeface="Georgia"/>
              </a:rPr>
              <a:t>Highlights the weaknesses of your algorithm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9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Lorem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ipsum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dolor sit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amet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consectetur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adipiscing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pretium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quis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dui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blandit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pellentesque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gravida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venenatis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imperdiet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tellus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rutrum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auctor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condimentum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nisi,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aliquam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nibh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placerat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vel.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purus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facilisis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nisl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Aenean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posuere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lectus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malesuada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congue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436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Why Genetic Programming?</vt:lpstr>
      <vt:lpstr>Why Random Graphs?</vt:lpstr>
      <vt:lpstr>Current Random Graph Models: Erdős–Rényi</vt:lpstr>
      <vt:lpstr>Current Random Graph Models: Random Geometric</vt:lpstr>
      <vt:lpstr>Current Random Graph Models: Scale-free</vt:lpstr>
      <vt:lpstr>Room for Specialization</vt:lpstr>
      <vt:lpstr>An Example</vt:lpstr>
      <vt:lpstr>Click to add title</vt:lpstr>
      <vt:lpstr>Click to add title</vt:lpstr>
      <vt:lpstr>Click to add title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Pope, Aaron S. (S&amp;T-Student)</cp:lastModifiedBy>
  <cp:revision>23</cp:revision>
  <dcterms:created xsi:type="dcterms:W3CDTF">2011-01-20T21:54:11Z</dcterms:created>
  <dcterms:modified xsi:type="dcterms:W3CDTF">2014-05-07T22:14:06Z</dcterms:modified>
</cp:coreProperties>
</file>