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917"/>
    <a:srgbClr val="E7CD79"/>
    <a:srgbClr val="404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2696" y="-10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E7708-B72C-7D4F-874D-E4F747318BE7}" type="datetimeFigureOut">
              <a:rPr lang="en-US" smtClean="0"/>
              <a:pPr/>
              <a:t>2/24/11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3CF4-53F9-4E43-956D-C132AAC939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5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9A437-E9EA-CA40-B494-753BD8954286}" type="datetimeFigureOut">
              <a:rPr lang="en-US" smtClean="0"/>
              <a:pPr/>
              <a:t>2/24/11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14ABD-532A-7746-94A8-F3D17EF67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lver cover 107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B6917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04044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6111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December 20,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518401"/>
            <a:ext cx="2590800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791"/>
            <a:ext cx="2133600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2813" y="1600201"/>
            <a:ext cx="350433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5301" y="1600201"/>
            <a:ext cx="337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2" y="1535113"/>
            <a:ext cx="326558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813" y="2174875"/>
            <a:ext cx="32655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9344" y="1535113"/>
            <a:ext cx="353745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9344" y="2174875"/>
            <a:ext cx="3537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4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90" y="273052"/>
            <a:ext cx="376361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4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lver-stripe 1075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2812" y="274639"/>
            <a:ext cx="70639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4" y="1600201"/>
            <a:ext cx="70639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4751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December 20,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2313" y="2242756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4000" b="1" cap="all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404044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CLICK TO ADD TITLE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22313" y="742569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2000">
                <a:solidFill>
                  <a:srgbClr val="E7CD79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6917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Click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B6917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to add subtitle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B6917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680200" y="6567711"/>
            <a:ext cx="2133600" cy="365125"/>
          </a:xfrm>
        </p:spPr>
        <p:txBody>
          <a:bodyPr/>
          <a:lstStyle/>
          <a:p>
            <a:r>
              <a:rPr lang="en-US" dirty="0" smtClean="0"/>
              <a:t>December 20, 2010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Lorem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ipsum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dolor sit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amet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consectetur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adipiscing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elit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pretium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libero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quis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dui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blandit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pellentesque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consequat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libero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gravida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venenatis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lacus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imperdiet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tellus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rutrum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auctor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Curabitur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condimentum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consequat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nisi, 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aliquam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nibh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placerat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vel.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Curabitur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et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purus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est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, at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facilisis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nisl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Aenean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posuere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lacus non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lectus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malesuada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congue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74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Click to add title</vt:lpstr>
    </vt:vector>
  </TitlesOfParts>
  <Company>Missouri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Joe Miner</cp:lastModifiedBy>
  <cp:revision>17</cp:revision>
  <dcterms:created xsi:type="dcterms:W3CDTF">2011-01-20T21:54:11Z</dcterms:created>
  <dcterms:modified xsi:type="dcterms:W3CDTF">2011-02-24T22:32:42Z</dcterms:modified>
</cp:coreProperties>
</file>