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DA908-314A-40B9-902E-4E9ADE48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D3E59C-EFCB-4156-9F14-4E5FCE1F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C84EE-5CAE-49B2-8E4F-84DF0942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3CE4C-2AAA-4BA8-8235-0D7F728A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650B-CCFD-442B-8849-F4B080F8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E0AFF-09DA-407D-8F92-05B012B9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A6B347-F376-44C7-88A8-FCC4EA51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5CB9-95A8-4D38-BB93-0AA72AFA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E1171-B3F4-48B0-9D48-8425DCF2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BBA02-F77E-4A4A-82AD-EAA6523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FA0AD9-8C56-4EC0-9D5C-81F624E25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A715BE-CDA9-4687-9627-B850804E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39684-2CAC-44FB-8FA3-FD65CC3F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B0EFA-A4DA-4FA8-A376-DC2D8AE5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F9F3B-D8FE-4CBF-8AE6-3E088C1D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D5E6A-1EF4-4C9C-A1D5-3C30DD3A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A04FE-4204-479D-A332-C8C012D8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27C0A-3C34-40B2-AF35-9A89197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A2CD98-08B8-4BC6-A302-1B7B3E5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2D94F-AC66-49BC-B9F3-3339A13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6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7653A-7D6E-4DFD-8A48-4B30D049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414EC8-D22E-4FBF-9E98-25E68B94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5EB87-7767-4518-952A-1998B00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1E331-E489-4FEB-9B0D-7F0139A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C5408-542E-4A4A-8421-5A1074D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7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6E992-B2E5-42BE-9A2B-31BC27E6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9A9C0-906B-4B78-AC65-9540D7B38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BE1AD5-13AE-4793-BD16-E45FC66B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D9690C-8DEA-4FE8-AE33-E4FD1B37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33ACB-F2CC-4547-B84C-9D6954F3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973CC3-507D-4E07-8D12-5BB14F2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0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DD152-473D-40E4-8195-99CD5A53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3877D6-C167-4982-9260-E22F9C1A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07CABF-A6BB-4229-9171-636BD1F7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328632-A846-48A4-BA45-78F56B397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6DEC54-89EF-41F5-9632-21EA37CC2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557941-B56C-4ADF-927E-F2CB49A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C031D8-77E7-4B71-A485-1F9BA5BC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3E20B7-AEF7-406E-9EE7-D53AA1D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8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DF8AC-8142-4156-AAF1-2B7E9A43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626BCE-7861-4453-AB4C-5F411936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F9227C-4F23-490F-A9ED-29B7B4A3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923FF1-4ED9-4F63-BFE2-3EEB6803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8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1BF088-541E-45AE-9F9D-974ABBBB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16880B-C1B8-4C20-AF03-2C2C9A4D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72B92C-52E3-4621-8DD8-C3576C0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A443B-74C9-42EF-8A61-EA0953B9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11FEA-AAEE-4276-A41A-5FD0A1C8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E51A36-C6AB-490B-9A09-69C5DF574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32485-A443-4044-A289-6F7AAAB9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C07D-B264-4786-BE36-F24301D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DA849-449C-40AA-8011-9AD04AB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9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EABA1-C1A9-44A9-BDCF-29546063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A6AB04-92DA-4A1A-B6D5-5BF8B142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032B2B-E832-42B2-8398-D53EE907D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67D2E-945B-4B91-8ED2-3C27F33D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C71FD-01BA-4E79-A5F8-D631D03F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531D5F-1741-4DE3-B6AC-EC808F27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0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1DBEB-1425-4EF0-891D-D2926C1A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ADB9D-399C-44A1-85DE-6DE1B4F3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05C8-C8F7-4BB3-AFEE-04A45A88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B3CD-0D73-4CD1-AF03-D31DB01F862B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6D136-3F1E-4E10-BF60-65AB7DA27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E7C02-F837-469B-AC3E-BFA53364D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A2C0-5DD9-449C-B736-B19FAC3512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9F132-6758-4925-9652-13F60D822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Кухонный помощник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49049-1E5B-448C-BA4E-EF9769F53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Ксения Ширяева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80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81AB8-2F20-4A5F-BFAE-9D0CAAB9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статьи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A423D4-ECE6-455B-860B-E6825BBF1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1" t="9157" r="25131" b="16381"/>
          <a:stretch/>
        </p:blipFill>
        <p:spPr>
          <a:xfrm>
            <a:off x="2743200" y="1341119"/>
            <a:ext cx="6217920" cy="52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6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4A05E-3639-417C-B989-29C503F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добавления статьи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C80EE3-92F7-45F1-B126-B1DDD5C73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 t="35851" r="40083" b="43408"/>
          <a:stretch/>
        </p:blipFill>
        <p:spPr>
          <a:xfrm>
            <a:off x="463648" y="1690688"/>
            <a:ext cx="4399280" cy="26895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4FD8F-757B-48C9-BE63-0247B5694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7" t="36968" r="38417" b="43704"/>
          <a:stretch/>
        </p:blipFill>
        <p:spPr>
          <a:xfrm>
            <a:off x="6278880" y="3087502"/>
            <a:ext cx="5449472" cy="25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4A934-64FF-4E33-85E5-99060909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Статья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85EFA3-B113-4AD8-A773-6E6237EDA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4" t="9186" r="25666" b="17629"/>
          <a:stretch/>
        </p:blipFill>
        <p:spPr>
          <a:xfrm>
            <a:off x="3098800" y="1204202"/>
            <a:ext cx="6421120" cy="53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832AF-2D13-4C91-A1D3-E8FC42EB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A9A03-EF24-4453-8578-0EFCB08B03C5}"/>
              </a:ext>
            </a:extLst>
          </p:cNvPr>
          <p:cNvSpPr txBox="1"/>
          <p:nvPr/>
        </p:nvSpPr>
        <p:spPr>
          <a:xfrm>
            <a:off x="838200" y="1278385"/>
            <a:ext cx="10244831" cy="271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Расширить поиск по статьям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Попробовать настроить систему авторизации, чтобы можно было создать список избранных, приготовленных и нелюбимых блюд, в который пользователь бы добавлял рецепты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3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5621D-59D4-419D-ABFB-A10AB070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4180F-0AAD-42EE-B841-96F4C0ED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1209040"/>
          </a:xfrm>
        </p:spPr>
        <p:txBody>
          <a:bodyPr/>
          <a:lstStyle/>
          <a:p>
            <a:r>
              <a:rPr lang="ru-RU" dirty="0"/>
              <a:t>Создать приложение на основе изученного материале по теме</a:t>
            </a:r>
            <a:r>
              <a:rPr lang="en-US" dirty="0"/>
              <a:t>: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и отработать на практике новые знания и навыки.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445C6-F8E1-49F2-B53E-6FECC6143037}"/>
              </a:ext>
            </a:extLst>
          </p:cNvPr>
          <p:cNvSpPr txBox="1"/>
          <p:nvPr/>
        </p:nvSpPr>
        <p:spPr>
          <a:xfrm>
            <a:off x="838200" y="2626360"/>
            <a:ext cx="10805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</a:rPr>
              <a:t>Задачи</a:t>
            </a:r>
            <a:r>
              <a:rPr lang="en-US" sz="4400" dirty="0">
                <a:latin typeface="+mj-lt"/>
              </a:rPr>
              <a:t>:</a:t>
            </a:r>
            <a:endParaRPr lang="ru-RU" sz="4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97847-2F36-43A7-9A5D-ECBD459DF3B8}"/>
              </a:ext>
            </a:extLst>
          </p:cNvPr>
          <p:cNvSpPr txBox="1"/>
          <p:nvPr/>
        </p:nvSpPr>
        <p:spPr>
          <a:xfrm>
            <a:off x="934720" y="3525520"/>
            <a:ext cx="1061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Вспомнить основной изученный материал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Представить себя серьёзным разработчиком и создать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Успеть в сроки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Сделать чтобы всё прекрасно работало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Запомнить, как работать с библиотекой </a:t>
            </a:r>
            <a:r>
              <a:rPr lang="en-US" sz="2800" dirty="0"/>
              <a:t>QT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16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58E20-0C57-4536-9ECB-8F010AC4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4A4FF-3D63-45CA-A4B3-7C0CC208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85"/>
            <a:ext cx="10515600" cy="17964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Идея была в том, чтобы создать улучшенную версию обычной бумажной книги, в которую пользователь мог вносить бы свои рецепты или секреты готовки. Чтобы в приложении можно было легко найти рецепт по поиску.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8339E-77E8-4E87-AAA4-CAB34608AAF0}"/>
              </a:ext>
            </a:extLst>
          </p:cNvPr>
          <p:cNvSpPr txBox="1"/>
          <p:nvPr/>
        </p:nvSpPr>
        <p:spPr>
          <a:xfrm>
            <a:off x="838200" y="3069679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</a:rPr>
              <a:t>Фишечки</a:t>
            </a:r>
            <a:r>
              <a:rPr lang="en-US" sz="4400" dirty="0">
                <a:latin typeface="+mj-lt"/>
              </a:rPr>
              <a:t>:</a:t>
            </a:r>
            <a:endParaRPr lang="ru-RU" sz="4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ABC57-9753-4AAD-9788-DA0903B3FB8D}"/>
              </a:ext>
            </a:extLst>
          </p:cNvPr>
          <p:cNvSpPr txBox="1"/>
          <p:nvPr/>
        </p:nvSpPr>
        <p:spPr>
          <a:xfrm>
            <a:off x="838200" y="3841660"/>
            <a:ext cx="10805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•Можно искать блюда по введённым ингредиентам.</a:t>
            </a:r>
          </a:p>
          <a:p>
            <a:r>
              <a:rPr lang="ru-RU" sz="2800" dirty="0"/>
              <a:t>•Рецепты и справки можно открывать двойным щелчком мыши или нажатием Enter</a:t>
            </a:r>
          </a:p>
          <a:p>
            <a:r>
              <a:rPr lang="ru-RU" sz="2800" dirty="0"/>
              <a:t>•Можете добавлять свои рецепты и секреты готовки</a:t>
            </a:r>
          </a:p>
          <a:p>
            <a:r>
              <a:rPr lang="ru-RU" sz="2800" dirty="0"/>
              <a:t>•К каждому рецепту можно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90912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A30B7-575E-4B9B-8621-D9E449EE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Стартовое окно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0436A8-3E8C-41F1-B076-2FA6C1640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2" t="8524" r="24887" b="15682"/>
          <a:stretch/>
        </p:blipFill>
        <p:spPr>
          <a:xfrm>
            <a:off x="3093720" y="1538287"/>
            <a:ext cx="6004560" cy="50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8CD56-3818-4697-A60A-E6AC8C23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 выбор рецепта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CC905F-0B7A-486F-B71A-2C6A0A123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3" t="10561" r="54694" b="64737"/>
          <a:stretch/>
        </p:blipFill>
        <p:spPr>
          <a:xfrm>
            <a:off x="619760" y="1585085"/>
            <a:ext cx="4049292" cy="29972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AAF441-9676-4463-BAFA-2155D95EB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1" t="9061" r="25655" b="18059"/>
          <a:stretch/>
        </p:blipFill>
        <p:spPr>
          <a:xfrm>
            <a:off x="5272658" y="1322772"/>
            <a:ext cx="6320901" cy="53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363AD-52B0-4FD8-AB16-3E6662C8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77" y="107315"/>
            <a:ext cx="10515600" cy="1325563"/>
          </a:xfrm>
        </p:spPr>
        <p:txBody>
          <a:bodyPr/>
          <a:lstStyle/>
          <a:p>
            <a:r>
              <a:rPr lang="ru-RU" dirty="0"/>
              <a:t>Добавление рецепта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1672A8-DBF4-4223-88A9-E00E9A244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8" t="37982" r="40477" b="45234"/>
          <a:stretch/>
        </p:blipFill>
        <p:spPr>
          <a:xfrm>
            <a:off x="464031" y="1310958"/>
            <a:ext cx="3517637" cy="1731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0073B-F4AA-4F77-8735-70555CF29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t="8614" r="24034" b="15466"/>
          <a:stretch/>
        </p:blipFill>
        <p:spPr>
          <a:xfrm>
            <a:off x="4771702" y="1188720"/>
            <a:ext cx="6706821" cy="53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5BC06-BDD1-4BC0-ABCE-826051BE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добавления</a:t>
            </a:r>
            <a:r>
              <a:rPr lang="en-US" dirty="0"/>
              <a:t> </a:t>
            </a:r>
            <a:r>
              <a:rPr lang="ru-RU" dirty="0"/>
              <a:t>рецепта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68DC85-E5B4-45D5-85DF-4E060C1AB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0" t="35486" r="36000" b="45185"/>
          <a:stretch/>
        </p:blipFill>
        <p:spPr>
          <a:xfrm>
            <a:off x="507999" y="1613057"/>
            <a:ext cx="6084138" cy="2341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C2697A-581D-4CCC-8223-03C0625597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3" t="36226" r="40835" b="45301"/>
          <a:stretch/>
        </p:blipFill>
        <p:spPr>
          <a:xfrm>
            <a:off x="7135818" y="2972116"/>
            <a:ext cx="4629463" cy="26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7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EE0AF-7D7F-43A6-84FB-5A6FD9E9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Рецепт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A0FB66-9BC0-4267-B377-B5D11416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8084" r="24456" b="15683"/>
          <a:stretch/>
        </p:blipFill>
        <p:spPr>
          <a:xfrm>
            <a:off x="3149599" y="1341120"/>
            <a:ext cx="6104293" cy="51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1BF58-4A60-4875-B375-59F0ED88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040"/>
            <a:ext cx="10515600" cy="1325563"/>
          </a:xfrm>
        </p:spPr>
        <p:txBody>
          <a:bodyPr/>
          <a:lstStyle/>
          <a:p>
            <a:r>
              <a:rPr lang="ru-RU" dirty="0"/>
              <a:t>Поиск и выбор статьи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FC777-3561-4659-839F-87206DBF8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7" t="8741" r="24833" b="15704"/>
          <a:stretch/>
        </p:blipFill>
        <p:spPr>
          <a:xfrm>
            <a:off x="2575560" y="1346377"/>
            <a:ext cx="6588760" cy="53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9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193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Тема Office</vt:lpstr>
      <vt:lpstr>Кухонный помощник</vt:lpstr>
      <vt:lpstr>Цель проекта:</vt:lpstr>
      <vt:lpstr>Идея проекта:</vt:lpstr>
      <vt:lpstr>Стартовое окно:</vt:lpstr>
      <vt:lpstr>Поиск и выбор рецепта:</vt:lpstr>
      <vt:lpstr>Добавление рецепта:</vt:lpstr>
      <vt:lpstr>Ошибки добавления рецепта:</vt:lpstr>
      <vt:lpstr>Рецепт:</vt:lpstr>
      <vt:lpstr>Поиск и выбор статьи:</vt:lpstr>
      <vt:lpstr>Добавление статьи:</vt:lpstr>
      <vt:lpstr>Ошибки добавления статьи:</vt:lpstr>
      <vt:lpstr>Статья:</vt:lpstr>
      <vt:lpstr>Возможные улучшения: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Кухонный помощник</dc:title>
  <dc:creator>Ксения Ширяева</dc:creator>
  <cp:lastModifiedBy>Ксения Ширяева</cp:lastModifiedBy>
  <cp:revision>2</cp:revision>
  <dcterms:created xsi:type="dcterms:W3CDTF">2021-11-17T20:54:15Z</dcterms:created>
  <dcterms:modified xsi:type="dcterms:W3CDTF">2021-11-18T11:16:44Z</dcterms:modified>
</cp:coreProperties>
</file>