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69E67-8EC0-4597-B6BE-41C0B967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9806" y="74814"/>
            <a:ext cx="8825658" cy="3341716"/>
          </a:xfrm>
        </p:spPr>
        <p:txBody>
          <a:bodyPr/>
          <a:lstStyle/>
          <a:p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Informatique:</a:t>
            </a:r>
            <a:b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Reseaux</a:t>
            </a: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Trophiques </a:t>
            </a:r>
            <a:br>
              <a:rPr lang="fr-FR" dirty="0"/>
            </a:b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548325-241C-4AD9-AD85-49F59F554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901" y="4156363"/>
            <a:ext cx="8825658" cy="2222270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Beurotte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hu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Alexis saute 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Td08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 07</a:t>
            </a:r>
          </a:p>
        </p:txBody>
      </p:sp>
    </p:spTree>
    <p:extLst>
      <p:ext uri="{BB962C8B-B14F-4D97-AF65-F5344CB8AC3E}">
        <p14:creationId xmlns:p14="http://schemas.microsoft.com/office/powerpoint/2010/main" val="354014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BEA19-6BF2-480C-AD9E-37F52790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41" y="174569"/>
            <a:ext cx="9404723" cy="748146"/>
          </a:xfrm>
        </p:spPr>
        <p:txBody>
          <a:bodyPr/>
          <a:lstStyle/>
          <a:p>
            <a:pPr algn="ctr"/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A0CB5-6DE1-41D6-ADC8-85B92D17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Cours d’informatique </a:t>
            </a:r>
          </a:p>
          <a:p>
            <a:r>
              <a:rPr lang="fr-FR" dirty="0" err="1"/>
              <a:t>OpenClasseroom</a:t>
            </a:r>
            <a:endParaRPr lang="fr-FR" dirty="0"/>
          </a:p>
          <a:p>
            <a:r>
              <a:rPr lang="fr-FR" dirty="0" err="1"/>
              <a:t>Cplusplus</a:t>
            </a:r>
            <a:endParaRPr lang="fr-FR" dirty="0"/>
          </a:p>
          <a:p>
            <a:r>
              <a:rPr lang="fr-FR" dirty="0"/>
              <a:t>Cours allegro Ing1</a:t>
            </a:r>
          </a:p>
          <a:p>
            <a:r>
              <a:rPr lang="fr-FR" dirty="0"/>
              <a:t>Aide de la part d’autres élèves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31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C897B-6672-4233-9FFC-C56D2457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257" y="444406"/>
            <a:ext cx="9404723" cy="1400530"/>
          </a:xfrm>
        </p:spPr>
        <p:txBody>
          <a:bodyPr/>
          <a:lstStyle/>
          <a:p>
            <a:pPr algn="ctr"/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6FF64D-1EB4-4BA3-B012-34BFBC55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62" y="2394065"/>
            <a:ext cx="9160391" cy="3854334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 </a:t>
            </a: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r>
              <a:rPr lang="fr-F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Doxygen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Bilan Collectif</a:t>
            </a: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Bibliographie </a:t>
            </a:r>
          </a:p>
        </p:txBody>
      </p:sp>
    </p:spTree>
    <p:extLst>
      <p:ext uri="{BB962C8B-B14F-4D97-AF65-F5344CB8AC3E}">
        <p14:creationId xmlns:p14="http://schemas.microsoft.com/office/powerpoint/2010/main" val="302029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4FE8B-E493-4F50-9C3C-C3AF53D4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85969"/>
            <a:ext cx="9404723" cy="1400530"/>
          </a:xfrm>
        </p:spPr>
        <p:txBody>
          <a:bodyPr/>
          <a:lstStyle/>
          <a:p>
            <a:pPr algn="ctr"/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3E81B9-8A14-4A20-99F0-938E7F19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41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97AB-C628-47BE-A96B-FB51DA43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962" y="247333"/>
            <a:ext cx="9404723" cy="1400530"/>
          </a:xfrm>
        </p:spPr>
        <p:txBody>
          <a:bodyPr/>
          <a:lstStyle/>
          <a:p>
            <a:pPr algn="ctr"/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9160F4-F0B8-4978-B74D-624D14B2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05430"/>
            <a:ext cx="8946541" cy="454297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Compte créer par Marine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Beurotte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branches 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 Master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96D2B6-AC40-4559-9338-45C0D4B97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97" y="3221095"/>
            <a:ext cx="9366731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19DAA-EDFB-4994-8F0F-6CDE771F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3" y="62360"/>
            <a:ext cx="9404723" cy="750440"/>
          </a:xfrm>
        </p:spPr>
        <p:txBody>
          <a:bodyPr/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8EA6A-CBD2-49BC-A293-20011E4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812800"/>
            <a:ext cx="8946541" cy="4616879"/>
          </a:xfrm>
        </p:spPr>
        <p:txBody>
          <a:bodyPr/>
          <a:lstStyle/>
          <a:p>
            <a:r>
              <a:rPr lang="fr-FR" dirty="0"/>
              <a:t>Branche Marine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FD468B-4D8D-4557-B1BD-FE31DF62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56" y="1320800"/>
            <a:ext cx="11417887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0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FF40F-1184-4379-8364-0ED389A9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01" y="151285"/>
            <a:ext cx="9404723" cy="714345"/>
          </a:xfrm>
        </p:spPr>
        <p:txBody>
          <a:bodyPr/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C0904-E6E7-4108-AD8C-932BCA83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1" y="918225"/>
            <a:ext cx="8946541" cy="4195481"/>
          </a:xfrm>
        </p:spPr>
        <p:txBody>
          <a:bodyPr/>
          <a:lstStyle/>
          <a:p>
            <a:r>
              <a:rPr lang="fr-FR" dirty="0"/>
              <a:t>Branche Thomas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69ACAB-2D94-43CC-B751-A2F90613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0" y="1462958"/>
            <a:ext cx="11405186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7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B148B-AD98-45CC-83E5-C61C6BF5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678250"/>
          </a:xfrm>
        </p:spPr>
        <p:txBody>
          <a:bodyPr/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7F6EFA-372D-4565-851A-E6B36795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678250"/>
            <a:ext cx="8946541" cy="4195481"/>
          </a:xfrm>
        </p:spPr>
        <p:txBody>
          <a:bodyPr/>
          <a:lstStyle/>
          <a:p>
            <a:r>
              <a:rPr lang="fr-FR" dirty="0"/>
              <a:t>Branche Alexis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D30393-908C-40F4-8DA9-97FBAF12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1117600"/>
            <a:ext cx="8720522" cy="55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5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79DBA-C310-421D-83A9-D2E8F637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77656"/>
            <a:ext cx="9404723" cy="798566"/>
          </a:xfrm>
        </p:spPr>
        <p:txBody>
          <a:bodyPr/>
          <a:lstStyle/>
          <a:p>
            <a:pPr algn="ctr"/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Doxygen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88DDA-C32E-4703-8CB9-657F1328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41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2337C-23AC-4356-8C31-49DF248B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07" y="244900"/>
            <a:ext cx="9404723" cy="752627"/>
          </a:xfrm>
        </p:spPr>
        <p:txBody>
          <a:bodyPr/>
          <a:lstStyle/>
          <a:p>
            <a:pPr algn="ctr"/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Bilan Collectif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C4933-BD29-467B-A84A-AB289B967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0160"/>
            <a:ext cx="8946541" cy="4968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	Projet concernant les réseaux trophiques. Très intéressant de faire un projet à partir d’une base de code.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-Lecture et compréhension de code de base. </a:t>
            </a:r>
          </a:p>
          <a:p>
            <a:pPr marL="0" indent="0">
              <a:buNone/>
            </a:pPr>
            <a:r>
              <a:rPr lang="fr-FR" dirty="0"/>
              <a:t>-Allier le code et la partie graphisme ( interaction entre les deux)</a:t>
            </a:r>
          </a:p>
          <a:p>
            <a:pPr marL="0" indent="0">
              <a:buNone/>
            </a:pPr>
            <a:r>
              <a:rPr lang="fr-FR" dirty="0"/>
              <a:t>-</a:t>
            </a:r>
            <a:r>
              <a:rPr lang="fr-FR" dirty="0" err="1"/>
              <a:t>Réflechir</a:t>
            </a:r>
            <a:r>
              <a:rPr lang="fr-FR" dirty="0"/>
              <a:t> sur le choix des réseaux et de leur composition </a:t>
            </a:r>
          </a:p>
          <a:p>
            <a:pPr marL="0" indent="0">
              <a:buNone/>
            </a:pPr>
            <a:r>
              <a:rPr lang="fr-FR" dirty="0"/>
              <a:t>-Pression de temps ( plus dynamique, </a:t>
            </a:r>
            <a:r>
              <a:rPr lang="fr-FR" dirty="0" err="1"/>
              <a:t>determiné</a:t>
            </a:r>
            <a:r>
              <a:rPr lang="fr-FR" dirty="0"/>
              <a:t>, stimulé)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En revanche :</a:t>
            </a:r>
          </a:p>
          <a:p>
            <a:pPr marL="0" indent="0">
              <a:buNone/>
            </a:pPr>
            <a:r>
              <a:rPr lang="fr-FR" dirty="0"/>
              <a:t>-Cahier des charges un peu long </a:t>
            </a:r>
          </a:p>
          <a:p>
            <a:pPr marL="0" indent="0">
              <a:buNone/>
            </a:pPr>
            <a:r>
              <a:rPr lang="fr-FR" dirty="0"/>
              <a:t>-s’habitué à utiliser GitHub </a:t>
            </a:r>
          </a:p>
          <a:p>
            <a:pPr marL="0" indent="0">
              <a:buNone/>
            </a:pPr>
            <a:r>
              <a:rPr lang="fr-FR" dirty="0"/>
              <a:t>-Mauvais choix de départ ( utilisation de matrice 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456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60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Projet Informatique: Reseaux Trophiques   </vt:lpstr>
      <vt:lpstr>SOMMAIRE </vt:lpstr>
      <vt:lpstr>Diagramme de Classe </vt:lpstr>
      <vt:lpstr>GitHub</vt:lpstr>
      <vt:lpstr>GitHub</vt:lpstr>
      <vt:lpstr>GitHub</vt:lpstr>
      <vt:lpstr>GitHub</vt:lpstr>
      <vt:lpstr>Doxygen</vt:lpstr>
      <vt:lpstr>Bilan Collectif 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Informatique: Reseaux Trophiques</dc:title>
  <dc:creator>mairui.hu@outlook.fr</dc:creator>
  <cp:lastModifiedBy>mairui.hu@outlook.fr</cp:lastModifiedBy>
  <cp:revision>5</cp:revision>
  <dcterms:created xsi:type="dcterms:W3CDTF">2018-04-13T11:34:48Z</dcterms:created>
  <dcterms:modified xsi:type="dcterms:W3CDTF">2018-04-13T12:14:02Z</dcterms:modified>
</cp:coreProperties>
</file>