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69" r:id="rId5"/>
    <p:sldId id="267" r:id="rId6"/>
    <p:sldId id="268" r:id="rId7"/>
    <p:sldId id="259" r:id="rId8"/>
    <p:sldId id="260" r:id="rId9"/>
    <p:sldId id="261" r:id="rId10"/>
    <p:sldId id="262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INVITE\Desktop\DoxDoc\html\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169E67-8EC0-4597-B6BE-41C0B967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9806" y="74814"/>
            <a:ext cx="8825658" cy="3341716"/>
          </a:xfrm>
        </p:spPr>
        <p:txBody>
          <a:bodyPr/>
          <a:lstStyle/>
          <a:p>
            <a:r>
              <a:rPr lang="fr-F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 Informatique:</a:t>
            </a:r>
            <a:br>
              <a:rPr lang="fr-F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Réseaux Trophiques </a:t>
            </a:r>
            <a:br>
              <a:rPr lang="fr-FR" dirty="0"/>
            </a:br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548325-241C-4AD9-AD85-49F59F554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5901" y="4156363"/>
            <a:ext cx="8825658" cy="2222270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Marine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Beurotte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Thomas hu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Alexis saute 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Td08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 07</a:t>
            </a:r>
          </a:p>
        </p:txBody>
      </p:sp>
    </p:spTree>
    <p:extLst>
      <p:ext uri="{BB962C8B-B14F-4D97-AF65-F5344CB8AC3E}">
        <p14:creationId xmlns:p14="http://schemas.microsoft.com/office/powerpoint/2010/main" val="3540141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4B148B-AD98-45CC-83E5-C61C6BF55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678250"/>
          </a:xfrm>
        </p:spPr>
        <p:txBody>
          <a:bodyPr/>
          <a:lstStyle/>
          <a:p>
            <a:pPr algn="ctr"/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7F6EFA-372D-4565-851A-E6B367954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678250"/>
            <a:ext cx="8946541" cy="4195481"/>
          </a:xfrm>
        </p:spPr>
        <p:txBody>
          <a:bodyPr/>
          <a:lstStyle/>
          <a:p>
            <a:r>
              <a:rPr lang="fr-FR" dirty="0"/>
              <a:t>Branche Alexis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D30393-908C-40F4-8DA9-97FBAF128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3" y="1117600"/>
            <a:ext cx="8720522" cy="550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53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79DBA-C310-421D-83A9-D2E8F6373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77656"/>
            <a:ext cx="9404723" cy="798566"/>
          </a:xfrm>
        </p:spPr>
        <p:txBody>
          <a:bodyPr/>
          <a:lstStyle/>
          <a:p>
            <a:pPr algn="ctr"/>
            <a:r>
              <a:rPr lang="fr-F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Doxygen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688DDA-C32E-4703-8CB9-657F1328B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file:///C:/Users/INVITE/Desktop/DoxDoc/html/index.html</a:t>
            </a:r>
            <a:endParaRPr lang="fr-F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2416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2337C-23AC-4356-8C31-49DF248BE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307" y="244900"/>
            <a:ext cx="9404723" cy="752627"/>
          </a:xfrm>
        </p:spPr>
        <p:txBody>
          <a:bodyPr/>
          <a:lstStyle/>
          <a:p>
            <a:pPr algn="ctr"/>
            <a: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Bilan Collectif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FC4933-BD29-467B-A84A-AB289B967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0160"/>
            <a:ext cx="8946541" cy="49682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	Projet concernant les réseaux trophiques. Très intéressant de faire un projet à partir d’une base de code.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-Lecture et compréhension de code de base. </a:t>
            </a:r>
          </a:p>
          <a:p>
            <a:pPr marL="0" indent="0">
              <a:buNone/>
            </a:pPr>
            <a:r>
              <a:rPr lang="fr-FR" dirty="0"/>
              <a:t>-Allier le code et la partie graphisme ( interaction entre les deux)</a:t>
            </a:r>
          </a:p>
          <a:p>
            <a:pPr marL="0" indent="0">
              <a:buNone/>
            </a:pPr>
            <a:r>
              <a:rPr lang="fr-FR" dirty="0"/>
              <a:t>-Réfléchir sur le choix des réseaux et de leur composition </a:t>
            </a:r>
          </a:p>
          <a:p>
            <a:pPr marL="0" indent="0">
              <a:buNone/>
            </a:pPr>
            <a:r>
              <a:rPr lang="fr-FR" dirty="0"/>
              <a:t>-Pression de temps ( plus dynamique, déterminé, stimulé)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En revanche :</a:t>
            </a:r>
          </a:p>
          <a:p>
            <a:pPr marL="0" indent="0">
              <a:buNone/>
            </a:pPr>
            <a:r>
              <a:rPr lang="fr-FR" dirty="0"/>
              <a:t>-Cahier des charges un peu long </a:t>
            </a:r>
          </a:p>
          <a:p>
            <a:pPr marL="0" indent="0">
              <a:buNone/>
            </a:pPr>
            <a:r>
              <a:rPr lang="fr-FR" dirty="0"/>
              <a:t>-s’habitué à utiliser GitHub </a:t>
            </a:r>
          </a:p>
          <a:p>
            <a:pPr marL="0" indent="0">
              <a:buNone/>
            </a:pPr>
            <a:r>
              <a:rPr lang="fr-FR" dirty="0"/>
              <a:t>-Mauvais choix de départ ( utilisation de matrice 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456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0BEA19-6BF2-480C-AD9E-37F52790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341" y="174569"/>
            <a:ext cx="9404723" cy="748146"/>
          </a:xfrm>
        </p:spPr>
        <p:txBody>
          <a:bodyPr/>
          <a:lstStyle/>
          <a:p>
            <a:pPr algn="ctr"/>
            <a: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0A0CB5-6DE1-41D6-ADC8-85B92D17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Cours d’informatique </a:t>
            </a:r>
          </a:p>
          <a:p>
            <a:r>
              <a:rPr lang="fr-FR" dirty="0" err="1"/>
              <a:t>OpenClasseroom</a:t>
            </a:r>
            <a:endParaRPr lang="fr-FR" dirty="0"/>
          </a:p>
          <a:p>
            <a:r>
              <a:rPr lang="fr-FR" dirty="0" err="1"/>
              <a:t>Cplusplus</a:t>
            </a:r>
            <a:endParaRPr lang="fr-FR" dirty="0"/>
          </a:p>
          <a:p>
            <a:r>
              <a:rPr lang="fr-FR" dirty="0"/>
              <a:t>Cours allegro Ing1</a:t>
            </a:r>
          </a:p>
          <a:p>
            <a:r>
              <a:rPr lang="fr-FR" dirty="0"/>
              <a:t>Aide de la part d’autres élèves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131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DC897B-6672-4233-9FFC-C56D2457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257" y="444406"/>
            <a:ext cx="9404723" cy="1400530"/>
          </a:xfrm>
        </p:spPr>
        <p:txBody>
          <a:bodyPr/>
          <a:lstStyle/>
          <a:p>
            <a:pPr algn="ctr"/>
            <a:r>
              <a:rPr lang="fr-F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6FF64D-1EB4-4BA3-B012-34BFBC55C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462" y="2394065"/>
            <a:ext cx="9160391" cy="3854334"/>
          </a:xfrm>
        </p:spPr>
        <p:txBody>
          <a:bodyPr>
            <a:normAutofit/>
          </a:bodyPr>
          <a:lstStyle/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Classe </a:t>
            </a:r>
          </a:p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r>
              <a:rPr lang="fr-F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Doxygen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Bilan Collectif</a:t>
            </a:r>
          </a:p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Bibliographie </a:t>
            </a:r>
          </a:p>
        </p:txBody>
      </p:sp>
    </p:spTree>
    <p:extLst>
      <p:ext uri="{BB962C8B-B14F-4D97-AF65-F5344CB8AC3E}">
        <p14:creationId xmlns:p14="http://schemas.microsoft.com/office/powerpoint/2010/main" val="302029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5FD704-08ED-4350-8D17-0555C7478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9F4F2E-FB2E-43AF-B51B-57D87DEB7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Classe</a:t>
            </a:r>
          </a:p>
        </p:txBody>
      </p:sp>
    </p:spTree>
    <p:extLst>
      <p:ext uri="{BB962C8B-B14F-4D97-AF65-F5344CB8AC3E}">
        <p14:creationId xmlns:p14="http://schemas.microsoft.com/office/powerpoint/2010/main" val="24903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Espace réservé du contenu 8">
            <a:extLst>
              <a:ext uri="{FF2B5EF4-FFF2-40B4-BE49-F238E27FC236}">
                <a16:creationId xmlns:a16="http://schemas.microsoft.com/office/drawing/2014/main" id="{DA130EE1-CD67-4948-B25D-CFE2AC115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988502" y="643467"/>
            <a:ext cx="8162734" cy="5571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021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999A972-9F2D-4983-B6C4-1B6A4DABE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077021" y="643467"/>
            <a:ext cx="10037957" cy="5571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452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B3CEA1-88D9-42FB-88ED-1E9807FE65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40CD1123-51FC-42AB-8B34-E971F4AC5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603205" y="643467"/>
            <a:ext cx="8985589" cy="557106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A6C928E-4252-4F33-8C34-E50A12A31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271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C97AB-C628-47BE-A96B-FB51DA432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962" y="247333"/>
            <a:ext cx="9404723" cy="1400530"/>
          </a:xfrm>
        </p:spPr>
        <p:txBody>
          <a:bodyPr/>
          <a:lstStyle/>
          <a:p>
            <a:pPr algn="ctr"/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9160F4-F0B8-4978-B74D-624D14B2B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05430"/>
            <a:ext cx="8946541" cy="454297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Compte créer par Marine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Beurotte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identifiant: mama98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branches 									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mdp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mamab98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Branche Master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96D2B6-AC40-4559-9338-45C0D4B97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997" y="3221095"/>
            <a:ext cx="9366731" cy="329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219DAA-EDFB-4994-8F0F-6CDE771FC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293" y="62360"/>
            <a:ext cx="9404723" cy="750440"/>
          </a:xfrm>
        </p:spPr>
        <p:txBody>
          <a:bodyPr/>
          <a:lstStyle/>
          <a:p>
            <a:pPr algn="ctr"/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78EA6A-CBD2-49BC-A293-20011E488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812800"/>
            <a:ext cx="8946541" cy="4616879"/>
          </a:xfrm>
        </p:spPr>
        <p:txBody>
          <a:bodyPr/>
          <a:lstStyle/>
          <a:p>
            <a:r>
              <a:rPr lang="fr-FR" dirty="0"/>
              <a:t>Branche Marine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FFD468B-4D8D-4557-B1BD-FE31DF628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56" y="1320800"/>
            <a:ext cx="11417887" cy="53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0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8FF40F-1184-4379-8364-0ED389A9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201" y="151285"/>
            <a:ext cx="9404723" cy="714345"/>
          </a:xfrm>
        </p:spPr>
        <p:txBody>
          <a:bodyPr/>
          <a:lstStyle/>
          <a:p>
            <a:pPr algn="ctr"/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AC0904-E6E7-4108-AD8C-932BCA834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1" y="918225"/>
            <a:ext cx="8946541" cy="4195481"/>
          </a:xfrm>
        </p:spPr>
        <p:txBody>
          <a:bodyPr/>
          <a:lstStyle/>
          <a:p>
            <a:r>
              <a:rPr lang="fr-FR" dirty="0"/>
              <a:t>Branche Thomas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69ACAB-2D94-43CC-B751-A2F906134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50" y="1462958"/>
            <a:ext cx="11405186" cy="511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76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</TotalTime>
  <Words>73</Words>
  <Application>Microsoft Office PowerPoint</Application>
  <PresentationFormat>Grand écran</PresentationFormat>
  <Paragraphs>44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 3</vt:lpstr>
      <vt:lpstr>Ion</vt:lpstr>
      <vt:lpstr>Projet Informatique: Réseaux Trophiques   </vt:lpstr>
      <vt:lpstr>SOMMAIRE </vt:lpstr>
      <vt:lpstr>Présentation PowerPoint</vt:lpstr>
      <vt:lpstr>Présentation PowerPoint</vt:lpstr>
      <vt:lpstr>Présentation PowerPoint</vt:lpstr>
      <vt:lpstr>Présentation PowerPoint</vt:lpstr>
      <vt:lpstr>GitHub</vt:lpstr>
      <vt:lpstr>GitHub</vt:lpstr>
      <vt:lpstr>GitHub</vt:lpstr>
      <vt:lpstr>GitHub</vt:lpstr>
      <vt:lpstr>Doxygen</vt:lpstr>
      <vt:lpstr>Bilan Collectif 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Informatique: Reseaux Trophiques</dc:title>
  <dc:creator>mairui.hu@outlook.fr</dc:creator>
  <cp:lastModifiedBy>mairui.hu@outlook.fr</cp:lastModifiedBy>
  <cp:revision>9</cp:revision>
  <dcterms:created xsi:type="dcterms:W3CDTF">2018-04-13T11:34:48Z</dcterms:created>
  <dcterms:modified xsi:type="dcterms:W3CDTF">2018-04-15T20:11:03Z</dcterms:modified>
</cp:coreProperties>
</file>