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68" r:id="rId4"/>
    <p:sldId id="257" r:id="rId5"/>
    <p:sldId id="263" r:id="rId6"/>
    <p:sldId id="267" r:id="rId7"/>
    <p:sldId id="262" r:id="rId8"/>
    <p:sldId id="261" r:id="rId9"/>
    <p:sldId id="259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254"/>
    <a:srgbClr val="1D3A00"/>
    <a:srgbClr val="5EEC3C"/>
    <a:srgbClr val="FFA3FF"/>
    <a:srgbClr val="FA6AF3"/>
    <a:srgbClr val="D47A02"/>
    <a:srgbClr val="BF7E37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350111"/>
            <a:ext cx="7787955" cy="213787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3487981"/>
            <a:ext cx="7787955" cy="137434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7030A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"/>
            <a:ext cx="7940660" cy="119740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4"/>
            <a:ext cx="7940660" cy="335951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350111"/>
            <a:ext cx="626090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0"/>
            <a:ext cx="8093365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5525" y="1502815"/>
            <a:ext cx="3054100" cy="21378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Deep </a:t>
            </a:r>
            <a:br>
              <a:rPr lang="en-US" dirty="0"/>
            </a:br>
            <a:r>
              <a:rPr lang="en-US" dirty="0"/>
              <a:t>Reinforcement 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030" y="4556915"/>
            <a:ext cx="5191970" cy="458115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92D050"/>
                </a:solidFill>
              </a:rPr>
              <a:t> Last Project of Intelligent System Course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value</a:t>
                </a:r>
              </a:p>
              <a:p>
                <a:r>
                  <a:rPr lang="en-US" sz="2400" dirty="0"/>
                  <a:t>Adam Optimizer for optimizing network’s parameters</a:t>
                </a:r>
              </a:p>
              <a:p>
                <a:r>
                  <a:rPr lang="en-US" sz="2400" dirty="0"/>
                  <a:t> Action 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Update </a:t>
                </a:r>
                <a:r>
                  <a:rPr lang="en-US" sz="2400" dirty="0" err="1"/>
                  <a:t>action_value</a:t>
                </a: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2400" dirty="0"/>
                  <a:t> method to select action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1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Same as DQN training</a:t>
            </a:r>
          </a:p>
        </p:txBody>
      </p:sp>
    </p:spTree>
    <p:extLst>
      <p:ext uri="{BB962C8B-B14F-4D97-AF65-F5344CB8AC3E}">
        <p14:creationId xmlns:p14="http://schemas.microsoft.com/office/powerpoint/2010/main" val="216452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281175"/>
            <a:ext cx="6260905" cy="335951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Presented by:</a:t>
            </a:r>
          </a:p>
          <a:p>
            <a:pPr marL="457200" lvl="1" indent="0">
              <a:buNone/>
            </a:pPr>
            <a:r>
              <a:rPr lang="en-US" sz="2500" dirty="0"/>
              <a:t>Mohammad </a:t>
            </a:r>
            <a:r>
              <a:rPr lang="en-US" sz="2500" dirty="0" err="1"/>
              <a:t>Hoseini</a:t>
            </a:r>
            <a:r>
              <a:rPr lang="en-US" sz="2500" dirty="0"/>
              <a:t> 	810198529</a:t>
            </a:r>
          </a:p>
          <a:p>
            <a:pPr marL="457200" lvl="1" indent="0">
              <a:buNone/>
            </a:pPr>
            <a:r>
              <a:rPr lang="en-US" sz="2500" dirty="0" err="1"/>
              <a:t>Amirhosein</a:t>
            </a:r>
            <a:r>
              <a:rPr lang="en-US" sz="2500" dirty="0"/>
              <a:t> </a:t>
            </a:r>
            <a:r>
              <a:rPr lang="en-US" sz="2500" dirty="0" err="1"/>
              <a:t>Abdoli</a:t>
            </a:r>
            <a:r>
              <a:rPr lang="en-US" sz="2500" dirty="0"/>
              <a:t> 	810197541</a:t>
            </a:r>
          </a:p>
          <a:p>
            <a:pPr marL="457200" lvl="1" indent="0">
              <a:buNone/>
            </a:pPr>
            <a:r>
              <a:rPr lang="en-US" sz="2500" dirty="0"/>
              <a:t>Kiana Lotfi 		810197574</a:t>
            </a:r>
          </a:p>
          <a:p>
            <a:pPr marL="457200" lvl="1" indent="0">
              <a:buNone/>
            </a:pPr>
            <a:endParaRPr lang="en-US" sz="2500" dirty="0"/>
          </a:p>
          <a:p>
            <a:pPr marL="457200" lvl="1" indent="0">
              <a:buNone/>
            </a:pP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25083-67D5-8D81-F9A3-E06D3634C56C}"/>
              </a:ext>
            </a:extLst>
          </p:cNvPr>
          <p:cNvSpPr txBox="1"/>
          <p:nvPr/>
        </p:nvSpPr>
        <p:spPr>
          <a:xfrm>
            <a:off x="2586835" y="3634742"/>
            <a:ext cx="5802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Thank you for your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26912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F43F-5B6C-AF2E-7CBD-0DB9FC48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85" y="93008"/>
            <a:ext cx="7940660" cy="1197404"/>
          </a:xfrm>
        </p:spPr>
        <p:txBody>
          <a:bodyPr/>
          <a:lstStyle/>
          <a:p>
            <a:r>
              <a:rPr lang="en-US" dirty="0"/>
              <a:t>Lunar  Lander environment</a:t>
            </a:r>
          </a:p>
        </p:txBody>
      </p:sp>
      <p:pic>
        <p:nvPicPr>
          <p:cNvPr id="4" name="Picture 2" descr="How did we get to the Moon? | Institute of Physics">
            <a:extLst>
              <a:ext uri="{FF2B5EF4-FFF2-40B4-BE49-F238E27FC236}">
                <a16:creationId xmlns:a16="http://schemas.microsoft.com/office/drawing/2014/main" id="{D050E84E-D6C3-1E9A-8392-296FCAC7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1" y="1528939"/>
            <a:ext cx="3370804" cy="352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877D7-0694-D180-07F7-69D60F55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75" y="2044277"/>
            <a:ext cx="2267266" cy="258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BEA2E-9045-5EE3-B146-4F845ADD8243}"/>
              </a:ext>
            </a:extLst>
          </p:cNvPr>
          <p:cNvSpPr txBox="1"/>
          <p:nvPr/>
        </p:nvSpPr>
        <p:spPr>
          <a:xfrm>
            <a:off x="3808475" y="1567223"/>
            <a:ext cx="10624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States: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D6582-76F4-5BCA-BAB4-2B109FEA9C5B}"/>
              </a:ext>
            </a:extLst>
          </p:cNvPr>
          <p:cNvSpPr txBox="1"/>
          <p:nvPr/>
        </p:nvSpPr>
        <p:spPr>
          <a:xfrm>
            <a:off x="6709870" y="1567223"/>
            <a:ext cx="1236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Actions: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EFA3A-D316-DEA8-A375-023DB796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0" y="2042002"/>
            <a:ext cx="206721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959A58E-B2EA-0989-D97B-B91BDB8E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23496"/>
            <a:ext cx="3664920" cy="35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0CC57D-7B98-05F4-B7FB-F7558DE7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590" y="1523496"/>
            <a:ext cx="4581150" cy="3359510"/>
          </a:xfrm>
        </p:spPr>
        <p:txBody>
          <a:bodyPr/>
          <a:lstStyle/>
          <a:p>
            <a:r>
              <a:rPr lang="en-US" sz="2500" dirty="0"/>
              <a:t>Rewards: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373737"/>
                </a:solidFill>
                <a:effectLst/>
              </a:rPr>
              <a:t>+100/-100 for coming to rest or crashing.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373737"/>
                </a:solidFill>
                <a:effectLst/>
              </a:rPr>
              <a:t>Ground contact for each leg is +10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373737"/>
                </a:solidFill>
                <a:effectLst/>
              </a:rPr>
              <a:t>Firing engine is -0.3 The benchmark for winning the game is 200 points.</a:t>
            </a:r>
          </a:p>
          <a:p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115" y="1960930"/>
            <a:ext cx="4428445" cy="2557766"/>
          </a:xfrm>
        </p:spPr>
        <p:txBody>
          <a:bodyPr>
            <a:noAutofit/>
          </a:bodyPr>
          <a:lstStyle/>
          <a:p>
            <a:r>
              <a:rPr lang="en-US" sz="2500" dirty="0"/>
              <a:t>Saving Experience</a:t>
            </a:r>
          </a:p>
          <a:p>
            <a:pPr lvl="1"/>
            <a:r>
              <a:rPr lang="en-US" sz="2000" dirty="0"/>
              <a:t>make memory(deque format)</a:t>
            </a:r>
          </a:p>
          <a:p>
            <a:pPr lvl="1"/>
            <a:r>
              <a:rPr lang="en-US" sz="2000" dirty="0"/>
              <a:t>save in memory</a:t>
            </a:r>
          </a:p>
          <a:p>
            <a:pPr lvl="1"/>
            <a:r>
              <a:rPr lang="en-US" sz="2000" dirty="0"/>
              <a:t>take random samples in batch 	size</a:t>
            </a:r>
          </a:p>
          <a:p>
            <a:endParaRPr lang="en-US" sz="2500" dirty="0"/>
          </a:p>
        </p:txBody>
      </p:sp>
      <p:pic>
        <p:nvPicPr>
          <p:cNvPr id="7170" name="Picture 2" descr="PyLessons">
            <a:extLst>
              <a:ext uri="{FF2B5EF4-FFF2-40B4-BE49-F238E27FC236}">
                <a16:creationId xmlns:a16="http://schemas.microsoft.com/office/drawing/2014/main" id="{F09F062B-2702-3230-5AC0-785D57C9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5519"/>
            <a:ext cx="5030115" cy="282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1030" name="Picture 6" descr="Lunar lander DQN">
            <a:extLst>
              <a:ext uri="{FF2B5EF4-FFF2-40B4-BE49-F238E27FC236}">
                <a16:creationId xmlns:a16="http://schemas.microsoft.com/office/drawing/2014/main" id="{5E4528F3-4DCE-2E12-87E7-3278E6A2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3198905"/>
            <a:ext cx="6388512" cy="11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9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DQN Network</a:t>
            </a:r>
          </a:p>
        </p:txBody>
      </p:sp>
      <p:pic>
        <p:nvPicPr>
          <p:cNvPr id="2050" name="Picture 2" descr="Deep Reinforcement Learning- Deep Q Learning">
            <a:extLst>
              <a:ext uri="{FF2B5EF4-FFF2-40B4-BE49-F238E27FC236}">
                <a16:creationId xmlns:a16="http://schemas.microsoft.com/office/drawing/2014/main" id="{FCB31718-5029-AB65-C531-F8B5765B0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5"/>
            <a:ext cx="4798785" cy="33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D8613-E90B-35E8-3088-15211C878625}"/>
              </a:ext>
            </a:extLst>
          </p:cNvPr>
          <p:cNvSpPr txBox="1"/>
          <p:nvPr/>
        </p:nvSpPr>
        <p:spPr>
          <a:xfrm>
            <a:off x="4877410" y="1612729"/>
            <a:ext cx="4058105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Network: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architecture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 * Linear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 start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state_size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end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action_size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97155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forward propagation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 *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ReLU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+ Linear</a:t>
            </a:r>
          </a:p>
        </p:txBody>
      </p:sp>
    </p:spTree>
    <p:extLst>
      <p:ext uri="{BB962C8B-B14F-4D97-AF65-F5344CB8AC3E}">
        <p14:creationId xmlns:p14="http://schemas.microsoft.com/office/powerpoint/2010/main" val="37567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value</a:t>
                </a:r>
              </a:p>
              <a:p>
                <a:r>
                  <a:rPr lang="en-US" sz="2400" dirty="0"/>
                  <a:t>Adam Optimizer for optimizing network’s parameters</a:t>
                </a:r>
              </a:p>
              <a:p>
                <a:r>
                  <a:rPr lang="en-US" sz="2400" dirty="0"/>
                  <a:t> Action 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Update </a:t>
                </a:r>
                <a:r>
                  <a:rPr lang="en-US" sz="2400" dirty="0" err="1"/>
                  <a:t>action_value</a:t>
                </a: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2400" dirty="0"/>
                  <a:t> method to select action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9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0"/>
            <a:ext cx="7787954" cy="1197405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Select and perform action until done or truncated happens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Calculate cumulative rewards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Calculate recent cumulative rewards ( deque format)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Calculate regret:</a:t>
            </a:r>
          </a:p>
          <a:p>
            <a:pPr marL="514350" lvl="1" indent="0">
              <a:buNone/>
            </a:pPr>
            <a:r>
              <a:rPr lang="en-US" sz="2000" dirty="0"/>
              <a:t>Regret = mean(recent cumulative rewards) – current cumulative rewards</a:t>
            </a:r>
          </a:p>
        </p:txBody>
      </p:sp>
    </p:spTree>
    <p:extLst>
      <p:ext uri="{BB962C8B-B14F-4D97-AF65-F5344CB8AC3E}">
        <p14:creationId xmlns:p14="http://schemas.microsoft.com/office/powerpoint/2010/main" val="4900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Value Network : DQN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Target Value Network :DQN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  Reinforcement  Learning</vt:lpstr>
      <vt:lpstr>Lunar  Lander environment</vt:lpstr>
      <vt:lpstr>PowerPoint Presentation</vt:lpstr>
      <vt:lpstr>Slide Title</vt:lpstr>
      <vt:lpstr>DQN</vt:lpstr>
      <vt:lpstr>DQN Network</vt:lpstr>
      <vt:lpstr>Agent</vt:lpstr>
      <vt:lpstr>Training</vt:lpstr>
      <vt:lpstr>DDQN</vt:lpstr>
      <vt:lpstr>Agent</vt:lpstr>
      <vt:lpstr>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 Reinforcement  Learning</dc:title>
  <dc:creator/>
  <cp:lastModifiedBy>Mmad Hosn</cp:lastModifiedBy>
  <cp:revision>2</cp:revision>
  <dcterms:created xsi:type="dcterms:W3CDTF">2017-08-01T15:40:51Z</dcterms:created>
  <dcterms:modified xsi:type="dcterms:W3CDTF">2023-02-07T05:30:54Z</dcterms:modified>
</cp:coreProperties>
</file>