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59" r:id="rId6"/>
    <p:sldId id="270" r:id="rId7"/>
    <p:sldId id="260" r:id="rId8"/>
    <p:sldId id="262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Mukta" panose="020B0604020202020204" charset="0"/>
      <p:regular r:id="rId18"/>
      <p:bold r:id="rId19"/>
    </p:embeddedFont>
    <p:embeddedFont>
      <p:font typeface="Mukta ExtraBold" panose="020B0604020202020204" charset="0"/>
      <p:bold r:id="rId20"/>
    </p:embeddedFont>
    <p:embeddedFont>
      <p:font typeface="Mukta SemiBold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Présentation" id="{92286374-BD7A-46ED-BCAA-9CAB00B7A308}">
          <p14:sldIdLst>
            <p14:sldId id="256"/>
            <p14:sldId id="257"/>
            <p14:sldId id="258"/>
            <p14:sldId id="263"/>
            <p14:sldId id="259"/>
            <p14:sldId id="270"/>
            <p14:sldId id="260"/>
            <p14:sldId id="262"/>
            <p14:sldId id="264"/>
            <p14:sldId id="265"/>
          </p14:sldIdLst>
        </p14:section>
        <p14:section name="Détails techniques" id="{7A4C687D-27A6-4C67-9EAF-A1B8D9894E86}">
          <p14:sldIdLst>
            <p14:sldId id="266"/>
            <p14:sldId id="269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jPoJhqypSYi58r4er66db2CG1Q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6600"/>
    <a:srgbClr val="CCFF66"/>
    <a:srgbClr val="BCBCC8"/>
    <a:srgbClr val="FF5050"/>
    <a:srgbClr val="FFCC66"/>
    <a:srgbClr val="66FF33"/>
    <a:srgbClr val="00FF99"/>
    <a:srgbClr val="FEA0A0"/>
    <a:srgbClr val="FE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7AB2-FF4B-448F-AD36-432A9211974C}" v="378" dt="2021-05-20T18:52:06.429"/>
  </p1510:revLst>
</p1510:revInfo>
</file>

<file path=ppt/tableStyles.xml><?xml version="1.0" encoding="utf-8"?>
<a:tblStyleLst xmlns:a="http://schemas.openxmlformats.org/drawingml/2006/main" def="{FE1E4E7C-F9CA-41D1-A24A-C40936E2CA81}">
  <a:tblStyle styleId="{FE1E4E7C-F9CA-41D1-A24A-C40936E2CA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D941D3D-0326-401D-AE13-97D4A715B7D7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 autoAdjust="0"/>
    <p:restoredTop sz="94660"/>
  </p:normalViewPr>
  <p:slideViewPr>
    <p:cSldViewPr snapToGrid="0">
      <p:cViewPr>
        <p:scale>
          <a:sx n="75" d="100"/>
          <a:sy n="75" d="100"/>
        </p:scale>
        <p:origin x="10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51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5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e Caillosse" userId="8333b86f315e616d" providerId="LiveId" clId="{81E41440-EC0F-4169-8B1C-5C4D94CA1FE7}"/>
    <pc:docChg chg="undo custSel addSld delSld modSld addSection modSection">
      <pc:chgData name="Morgane Caillosse" userId="8333b86f315e616d" providerId="LiveId" clId="{81E41440-EC0F-4169-8B1C-5C4D94CA1FE7}" dt="2021-05-20T13:58:11.984" v="5818" actId="2696"/>
      <pc:docMkLst>
        <pc:docMk/>
      </pc:docMkLst>
      <pc:sldChg chg="addSp delSp modSp mod">
        <pc:chgData name="Morgane Caillosse" userId="8333b86f315e616d" providerId="LiveId" clId="{81E41440-EC0F-4169-8B1C-5C4D94CA1FE7}" dt="2021-05-20T13:54:47.465" v="5817" actId="1076"/>
        <pc:sldMkLst>
          <pc:docMk/>
          <pc:sldMk cId="0" sldId="256"/>
        </pc:sldMkLst>
        <pc:spChg chg="add mod">
          <ac:chgData name="Morgane Caillosse" userId="8333b86f315e616d" providerId="LiveId" clId="{81E41440-EC0F-4169-8B1C-5C4D94CA1FE7}" dt="2021-05-20T13:54:47.465" v="5817" actId="1076"/>
          <ac:spMkLst>
            <pc:docMk/>
            <pc:sldMk cId="0" sldId="256"/>
            <ac:spMk id="2" creationId="{A981AD04-D053-494C-B677-1BB3E2702B5F}"/>
          </ac:spMkLst>
        </pc:spChg>
        <pc:spChg chg="mod">
          <ac:chgData name="Morgane Caillosse" userId="8333b86f315e616d" providerId="LiveId" clId="{81E41440-EC0F-4169-8B1C-5C4D94CA1FE7}" dt="2021-05-18T18:42:18.955" v="4637" actId="255"/>
          <ac:spMkLst>
            <pc:docMk/>
            <pc:sldMk cId="0" sldId="256"/>
            <ac:spMk id="8" creationId="{86F7AD2C-4019-4EAB-BDA3-D3BE0A3CB386}"/>
          </ac:spMkLst>
        </pc:spChg>
        <pc:picChg chg="add mod">
          <ac:chgData name="Morgane Caillosse" userId="8333b86f315e616d" providerId="LiveId" clId="{81E41440-EC0F-4169-8B1C-5C4D94CA1FE7}" dt="2021-05-18T18:52:41.262" v="4661" actId="1076"/>
          <ac:picMkLst>
            <pc:docMk/>
            <pc:sldMk cId="0" sldId="256"/>
            <ac:picMk id="4" creationId="{600F8341-D26C-4D30-B6D5-E91DD1C716F7}"/>
          </ac:picMkLst>
        </pc:picChg>
        <pc:picChg chg="mod">
          <ac:chgData name="Morgane Caillosse" userId="8333b86f315e616d" providerId="LiveId" clId="{81E41440-EC0F-4169-8B1C-5C4D94CA1FE7}" dt="2021-05-18T18:52:37.676" v="4660" actId="1076"/>
          <ac:picMkLst>
            <pc:docMk/>
            <pc:sldMk cId="0" sldId="256"/>
            <ac:picMk id="5" creationId="{BD4F2785-6F29-49AA-832E-5A083D13E10D}"/>
          </ac:picMkLst>
        </pc:picChg>
        <pc:picChg chg="del mod">
          <ac:chgData name="Morgane Caillosse" userId="8333b86f315e616d" providerId="LiveId" clId="{81E41440-EC0F-4169-8B1C-5C4D94CA1FE7}" dt="2021-05-18T18:52:08.071" v="4653" actId="478"/>
          <ac:picMkLst>
            <pc:docMk/>
            <pc:sldMk cId="0" sldId="256"/>
            <ac:picMk id="10" creationId="{660B70AB-E255-49F6-B1BB-03472827BCF6}"/>
          </ac:picMkLst>
        </pc:picChg>
      </pc:sldChg>
      <pc:sldChg chg="addSp delSp modSp mod">
        <pc:chgData name="Morgane Caillosse" userId="8333b86f315e616d" providerId="LiveId" clId="{81E41440-EC0F-4169-8B1C-5C4D94CA1FE7}" dt="2021-05-19T08:45:34.903" v="4739" actId="2711"/>
        <pc:sldMkLst>
          <pc:docMk/>
          <pc:sldMk cId="0" sldId="257"/>
        </pc:sldMkLst>
        <pc:spChg chg="mod">
          <ac:chgData name="Morgane Caillosse" userId="8333b86f315e616d" providerId="LiveId" clId="{81E41440-EC0F-4169-8B1C-5C4D94CA1FE7}" dt="2021-05-18T18:43:01.038" v="4641" actId="1076"/>
          <ac:spMkLst>
            <pc:docMk/>
            <pc:sldMk cId="0" sldId="257"/>
            <ac:spMk id="7" creationId="{CEBD6C50-CE6E-4091-A880-86DFEA89625E}"/>
          </ac:spMkLst>
        </pc:spChg>
        <pc:spChg chg="del mod">
          <ac:chgData name="Morgane Caillosse" userId="8333b86f315e616d" providerId="LiveId" clId="{81E41440-EC0F-4169-8B1C-5C4D94CA1FE7}" dt="2021-05-18T10:12:40.107" v="340" actId="478"/>
          <ac:spMkLst>
            <pc:docMk/>
            <pc:sldMk cId="0" sldId="257"/>
            <ac:spMk id="8" creationId="{D20A8B70-900F-4ADD-BF5B-1B25954EE035}"/>
          </ac:spMkLst>
        </pc:spChg>
        <pc:spChg chg="mod">
          <ac:chgData name="Morgane Caillosse" userId="8333b86f315e616d" providerId="LiveId" clId="{81E41440-EC0F-4169-8B1C-5C4D94CA1FE7}" dt="2021-05-18T10:30:11.544" v="751" actId="404"/>
          <ac:spMkLst>
            <pc:docMk/>
            <pc:sldMk cId="0" sldId="257"/>
            <ac:spMk id="9" creationId="{3EE0EF88-D966-48C8-B50C-758A9CF1C2F0}"/>
          </ac:spMkLst>
        </pc:spChg>
        <pc:spChg chg="add mod">
          <ac:chgData name="Morgane Caillosse" userId="8333b86f315e616d" providerId="LiveId" clId="{81E41440-EC0F-4169-8B1C-5C4D94CA1FE7}" dt="2021-05-19T08:45:34.903" v="4739" actId="2711"/>
          <ac:spMkLst>
            <pc:docMk/>
            <pc:sldMk cId="0" sldId="257"/>
            <ac:spMk id="12" creationId="{B7392961-F66E-4110-A08A-FC58A89F1813}"/>
          </ac:spMkLst>
        </pc:spChg>
        <pc:spChg chg="del">
          <ac:chgData name="Morgane Caillosse" userId="8333b86f315e616d" providerId="LiveId" clId="{81E41440-EC0F-4169-8B1C-5C4D94CA1FE7}" dt="2021-05-18T10:12:42.584" v="341" actId="478"/>
          <ac:spMkLst>
            <pc:docMk/>
            <pc:sldMk cId="0" sldId="257"/>
            <ac:spMk id="35" creationId="{AF091CE9-C401-463B-8AA0-9C4E71C540BD}"/>
          </ac:spMkLst>
        </pc:spChg>
        <pc:spChg chg="mod">
          <ac:chgData name="Morgane Caillosse" userId="8333b86f315e616d" providerId="LiveId" clId="{81E41440-EC0F-4169-8B1C-5C4D94CA1FE7}" dt="2021-05-19T08:45:34.466" v="4738" actId="1076"/>
          <ac:spMkLst>
            <pc:docMk/>
            <pc:sldMk cId="0" sldId="257"/>
            <ac:spMk id="37" creationId="{532195BF-FB45-4EDE-8802-2B69F94330F5}"/>
          </ac:spMkLst>
        </pc:spChg>
        <pc:picChg chg="add mod">
          <ac:chgData name="Morgane Caillosse" userId="8333b86f315e616d" providerId="LiveId" clId="{81E41440-EC0F-4169-8B1C-5C4D94CA1FE7}" dt="2021-05-18T10:29:04.722" v="741" actId="1076"/>
          <ac:picMkLst>
            <pc:docMk/>
            <pc:sldMk cId="0" sldId="257"/>
            <ac:picMk id="3" creationId="{49030C0D-0828-448F-BB18-871B75D63742}"/>
          </ac:picMkLst>
        </pc:picChg>
        <pc:picChg chg="del">
          <ac:chgData name="Morgane Caillosse" userId="8333b86f315e616d" providerId="LiveId" clId="{81E41440-EC0F-4169-8B1C-5C4D94CA1FE7}" dt="2021-05-18T10:12:44.499" v="342" actId="478"/>
          <ac:picMkLst>
            <pc:docMk/>
            <pc:sldMk cId="0" sldId="257"/>
            <ac:picMk id="5" creationId="{71A31476-51E7-4BC3-BF70-8D645E17BB9D}"/>
          </ac:picMkLst>
        </pc:picChg>
        <pc:picChg chg="add mod">
          <ac:chgData name="Morgane Caillosse" userId="8333b86f315e616d" providerId="LiveId" clId="{81E41440-EC0F-4169-8B1C-5C4D94CA1FE7}" dt="2021-05-18T10:40:53.082" v="1013" actId="1076"/>
          <ac:picMkLst>
            <pc:docMk/>
            <pc:sldMk cId="0" sldId="257"/>
            <ac:picMk id="11" creationId="{B17CC5C4-EBE0-4A42-BBA8-B8FF55AC31BF}"/>
          </ac:picMkLst>
        </pc:picChg>
        <pc:picChg chg="add mod">
          <ac:chgData name="Morgane Caillosse" userId="8333b86f315e616d" providerId="LiveId" clId="{81E41440-EC0F-4169-8B1C-5C4D94CA1FE7}" dt="2021-05-18T10:38:35.223" v="894" actId="1076"/>
          <ac:picMkLst>
            <pc:docMk/>
            <pc:sldMk cId="0" sldId="257"/>
            <ac:picMk id="13" creationId="{F3D1E947-EB41-48B3-9477-AAA74887B180}"/>
          </ac:picMkLst>
        </pc:picChg>
        <pc:picChg chg="del mod">
          <ac:chgData name="Morgane Caillosse" userId="8333b86f315e616d" providerId="LiveId" clId="{81E41440-EC0F-4169-8B1C-5C4D94CA1FE7}" dt="2021-05-18T10:38:30.214" v="892" actId="478"/>
          <ac:picMkLst>
            <pc:docMk/>
            <pc:sldMk cId="0" sldId="257"/>
            <ac:picMk id="15" creationId="{C2D09672-57B8-4443-8C5A-2E2F6DA261B5}"/>
          </ac:picMkLst>
        </pc:picChg>
      </pc:sldChg>
      <pc:sldChg chg="addSp delSp modSp new mod">
        <pc:chgData name="Morgane Caillosse" userId="8333b86f315e616d" providerId="LiveId" clId="{81E41440-EC0F-4169-8B1C-5C4D94CA1FE7}" dt="2021-05-18T18:53:39.161" v="4666" actId="255"/>
        <pc:sldMkLst>
          <pc:docMk/>
          <pc:sldMk cId="892162467" sldId="258"/>
        </pc:sldMkLst>
        <pc:spChg chg="del">
          <ac:chgData name="Morgane Caillosse" userId="8333b86f315e616d" providerId="LiveId" clId="{81E41440-EC0F-4169-8B1C-5C4D94CA1FE7}" dt="2021-05-18T10:14:32.048" v="358" actId="478"/>
          <ac:spMkLst>
            <pc:docMk/>
            <pc:sldMk cId="892162467" sldId="258"/>
            <ac:spMk id="2" creationId="{60CE47EF-3833-47E0-A30F-27C57D3F57B8}"/>
          </ac:spMkLst>
        </pc:spChg>
        <pc:spChg chg="add mod">
          <ac:chgData name="Morgane Caillosse" userId="8333b86f315e616d" providerId="LiveId" clId="{81E41440-EC0F-4169-8B1C-5C4D94CA1FE7}" dt="2021-05-18T12:30:32.692" v="2495" actId="1076"/>
          <ac:spMkLst>
            <pc:docMk/>
            <pc:sldMk cId="892162467" sldId="258"/>
            <ac:spMk id="3" creationId="{DC0ADF77-2069-4DA9-9B59-16E029DC64D6}"/>
          </ac:spMkLst>
        </pc:spChg>
        <pc:spChg chg="add del mod">
          <ac:chgData name="Morgane Caillosse" userId="8333b86f315e616d" providerId="LiveId" clId="{81E41440-EC0F-4169-8B1C-5C4D94CA1FE7}" dt="2021-05-18T10:36:52.658" v="880" actId="478"/>
          <ac:spMkLst>
            <pc:docMk/>
            <pc:sldMk cId="892162467" sldId="258"/>
            <ac:spMk id="4" creationId="{0D757ED5-7115-42E1-BC50-B0D8C83E9B42}"/>
          </ac:spMkLst>
        </pc:spChg>
        <pc:spChg chg="add mod">
          <ac:chgData name="Morgane Caillosse" userId="8333b86f315e616d" providerId="LiveId" clId="{81E41440-EC0F-4169-8B1C-5C4D94CA1FE7}" dt="2021-05-18T18:53:39.161" v="4666" actId="255"/>
          <ac:spMkLst>
            <pc:docMk/>
            <pc:sldMk cId="892162467" sldId="258"/>
            <ac:spMk id="6" creationId="{B8AA655F-61E2-414C-A3E9-8E1DB22EAC72}"/>
          </ac:spMkLst>
        </pc:spChg>
        <pc:spChg chg="add mod">
          <ac:chgData name="Morgane Caillosse" userId="8333b86f315e616d" providerId="LiveId" clId="{81E41440-EC0F-4169-8B1C-5C4D94CA1FE7}" dt="2021-05-18T16:46:08.625" v="4298" actId="20577"/>
          <ac:spMkLst>
            <pc:docMk/>
            <pc:sldMk cId="892162467" sldId="258"/>
            <ac:spMk id="7" creationId="{57B9EC0B-AE28-4684-A540-4A786774FCDF}"/>
          </ac:spMkLst>
        </pc:spChg>
        <pc:spChg chg="add del mod">
          <ac:chgData name="Morgane Caillosse" userId="8333b86f315e616d" providerId="LiveId" clId="{81E41440-EC0F-4169-8B1C-5C4D94CA1FE7}" dt="2021-05-18T11:42:17.267" v="1885" actId="478"/>
          <ac:spMkLst>
            <pc:docMk/>
            <pc:sldMk cId="892162467" sldId="258"/>
            <ac:spMk id="12" creationId="{411739AB-BC93-4888-BFB3-76295E42B08D}"/>
          </ac:spMkLst>
        </pc:spChg>
        <pc:spChg chg="add del mod">
          <ac:chgData name="Morgane Caillosse" userId="8333b86f315e616d" providerId="LiveId" clId="{81E41440-EC0F-4169-8B1C-5C4D94CA1FE7}" dt="2021-05-18T11:42:55.616" v="1945" actId="478"/>
          <ac:spMkLst>
            <pc:docMk/>
            <pc:sldMk cId="892162467" sldId="258"/>
            <ac:spMk id="13" creationId="{408F4994-F031-44E8-AC00-E3BB9C983287}"/>
          </ac:spMkLst>
        </pc:spChg>
        <pc:spChg chg="add del mod">
          <ac:chgData name="Morgane Caillosse" userId="8333b86f315e616d" providerId="LiveId" clId="{81E41440-EC0F-4169-8B1C-5C4D94CA1FE7}" dt="2021-05-18T11:43:43.361" v="1954" actId="478"/>
          <ac:spMkLst>
            <pc:docMk/>
            <pc:sldMk cId="892162467" sldId="258"/>
            <ac:spMk id="14" creationId="{103C9674-F14E-4C86-AAB1-8946BCABC2DF}"/>
          </ac:spMkLst>
        </pc:spChg>
        <pc:spChg chg="add del mod">
          <ac:chgData name="Morgane Caillosse" userId="8333b86f315e616d" providerId="LiveId" clId="{81E41440-EC0F-4169-8B1C-5C4D94CA1FE7}" dt="2021-05-18T11:45:14.157" v="1975"/>
          <ac:spMkLst>
            <pc:docMk/>
            <pc:sldMk cId="892162467" sldId="258"/>
            <ac:spMk id="15" creationId="{7973073F-473B-4D3C-8124-FCA36A83F9F0}"/>
          </ac:spMkLst>
        </pc:spChg>
        <pc:spChg chg="add mod">
          <ac:chgData name="Morgane Caillosse" userId="8333b86f315e616d" providerId="LiveId" clId="{81E41440-EC0F-4169-8B1C-5C4D94CA1FE7}" dt="2021-05-18T12:28:40.092" v="2467" actId="1076"/>
          <ac:spMkLst>
            <pc:docMk/>
            <pc:sldMk cId="892162467" sldId="258"/>
            <ac:spMk id="16" creationId="{781B7082-72A1-40E4-B02F-D0148508CB4C}"/>
          </ac:spMkLst>
        </pc:spChg>
        <pc:spChg chg="add mod">
          <ac:chgData name="Morgane Caillosse" userId="8333b86f315e616d" providerId="LiveId" clId="{81E41440-EC0F-4169-8B1C-5C4D94CA1FE7}" dt="2021-05-18T12:28:45.980" v="2469" actId="1076"/>
          <ac:spMkLst>
            <pc:docMk/>
            <pc:sldMk cId="892162467" sldId="258"/>
            <ac:spMk id="17" creationId="{7FB3EA85-BF84-4DB1-B22E-CD21C48D299D}"/>
          </ac:spMkLst>
        </pc:spChg>
        <pc:spChg chg="add del mod">
          <ac:chgData name="Morgane Caillosse" userId="8333b86f315e616d" providerId="LiveId" clId="{81E41440-EC0F-4169-8B1C-5C4D94CA1FE7}" dt="2021-05-18T11:45:14.157" v="1973" actId="478"/>
          <ac:spMkLst>
            <pc:docMk/>
            <pc:sldMk cId="892162467" sldId="258"/>
            <ac:spMk id="18" creationId="{482195F0-2AC5-4444-81DA-81F49C683A54}"/>
          </ac:spMkLst>
        </pc:spChg>
        <pc:spChg chg="add mod">
          <ac:chgData name="Morgane Caillosse" userId="8333b86f315e616d" providerId="LiveId" clId="{81E41440-EC0F-4169-8B1C-5C4D94CA1FE7}" dt="2021-05-18T12:32:00.290" v="2513" actId="313"/>
          <ac:spMkLst>
            <pc:docMk/>
            <pc:sldMk cId="892162467" sldId="258"/>
            <ac:spMk id="19" creationId="{E5E5EA78-DE82-4A3F-B5D7-B2CDD7C0F10A}"/>
          </ac:spMkLst>
        </pc:spChg>
        <pc:spChg chg="add mod">
          <ac:chgData name="Morgane Caillosse" userId="8333b86f315e616d" providerId="LiveId" clId="{81E41440-EC0F-4169-8B1C-5C4D94CA1FE7}" dt="2021-05-18T12:28:42.637" v="2468" actId="1076"/>
          <ac:spMkLst>
            <pc:docMk/>
            <pc:sldMk cId="892162467" sldId="258"/>
            <ac:spMk id="20" creationId="{949D9E51-A74E-460E-9CD0-A307B7252294}"/>
          </ac:spMkLst>
        </pc:spChg>
        <pc:spChg chg="add mod">
          <ac:chgData name="Morgane Caillosse" userId="8333b86f315e616d" providerId="LiveId" clId="{81E41440-EC0F-4169-8B1C-5C4D94CA1FE7}" dt="2021-05-18T12:28:49.515" v="2471" actId="1076"/>
          <ac:spMkLst>
            <pc:docMk/>
            <pc:sldMk cId="892162467" sldId="258"/>
            <ac:spMk id="21" creationId="{92BDBFFF-70FA-47C9-8839-65A201F5A518}"/>
          </ac:spMkLst>
        </pc:spChg>
        <pc:spChg chg="add mod">
          <ac:chgData name="Morgane Caillosse" userId="8333b86f315e616d" providerId="LiveId" clId="{81E41440-EC0F-4169-8B1C-5C4D94CA1FE7}" dt="2021-05-18T12:29:08.387" v="2477" actId="14100"/>
          <ac:spMkLst>
            <pc:docMk/>
            <pc:sldMk cId="892162467" sldId="258"/>
            <ac:spMk id="22" creationId="{1DAD7797-B687-4144-96CA-77F2C79ED131}"/>
          </ac:spMkLst>
        </pc:spChg>
        <pc:spChg chg="add del">
          <ac:chgData name="Morgane Caillosse" userId="8333b86f315e616d" providerId="LiveId" clId="{81E41440-EC0F-4169-8B1C-5C4D94CA1FE7}" dt="2021-05-18T12:01:44.910" v="2081" actId="478"/>
          <ac:spMkLst>
            <pc:docMk/>
            <pc:sldMk cId="892162467" sldId="258"/>
            <ac:spMk id="23" creationId="{1372DE60-7C64-4AE1-A954-B2A0B42FF8CB}"/>
          </ac:spMkLst>
        </pc:spChg>
        <pc:spChg chg="add mod">
          <ac:chgData name="Morgane Caillosse" userId="8333b86f315e616d" providerId="LiveId" clId="{81E41440-EC0F-4169-8B1C-5C4D94CA1FE7}" dt="2021-05-18T12:28:51.431" v="2472" actId="1076"/>
          <ac:spMkLst>
            <pc:docMk/>
            <pc:sldMk cId="892162467" sldId="258"/>
            <ac:spMk id="32" creationId="{92E61E3C-7EC6-40D2-8CF9-86710FCA4E30}"/>
          </ac:spMkLst>
        </pc:spChg>
        <pc:spChg chg="add mod">
          <ac:chgData name="Morgane Caillosse" userId="8333b86f315e616d" providerId="LiveId" clId="{81E41440-EC0F-4169-8B1C-5C4D94CA1FE7}" dt="2021-05-18T12:29:15.853" v="2479" actId="1076"/>
          <ac:spMkLst>
            <pc:docMk/>
            <pc:sldMk cId="892162467" sldId="258"/>
            <ac:spMk id="33" creationId="{DE6451E7-1D54-4229-858E-697C386F4173}"/>
          </ac:spMkLst>
        </pc:spChg>
        <pc:spChg chg="add mod">
          <ac:chgData name="Morgane Caillosse" userId="8333b86f315e616d" providerId="LiveId" clId="{81E41440-EC0F-4169-8B1C-5C4D94CA1FE7}" dt="2021-05-18T12:48:12.232" v="3062" actId="14100"/>
          <ac:spMkLst>
            <pc:docMk/>
            <pc:sldMk cId="892162467" sldId="258"/>
            <ac:spMk id="56" creationId="{98F5E431-CB92-45C1-A230-B8DFE7B95810}"/>
          </ac:spMkLst>
        </pc:spChg>
        <pc:spChg chg="add mod">
          <ac:chgData name="Morgane Caillosse" userId="8333b86f315e616d" providerId="LiveId" clId="{81E41440-EC0F-4169-8B1C-5C4D94CA1FE7}" dt="2021-05-18T18:50:38.102" v="4651" actId="1076"/>
          <ac:spMkLst>
            <pc:docMk/>
            <pc:sldMk cId="892162467" sldId="258"/>
            <ac:spMk id="57" creationId="{520AAF84-92B5-406D-8BDA-DC84C116046C}"/>
          </ac:spMkLst>
        </pc:spChg>
        <pc:spChg chg="add del mod ord">
          <ac:chgData name="Morgane Caillosse" userId="8333b86f315e616d" providerId="LiveId" clId="{81E41440-EC0F-4169-8B1C-5C4D94CA1FE7}" dt="2021-05-18T12:19:48.132" v="2301" actId="11529"/>
          <ac:spMkLst>
            <pc:docMk/>
            <pc:sldMk cId="892162467" sldId="258"/>
            <ac:spMk id="58" creationId="{49382C50-B856-4C2C-943B-B5A08F41256A}"/>
          </ac:spMkLst>
        </pc:spChg>
        <pc:spChg chg="add mod">
          <ac:chgData name="Morgane Caillosse" userId="8333b86f315e616d" providerId="LiveId" clId="{81E41440-EC0F-4169-8B1C-5C4D94CA1FE7}" dt="2021-05-18T18:50:08.627" v="4648" actId="1076"/>
          <ac:spMkLst>
            <pc:docMk/>
            <pc:sldMk cId="892162467" sldId="258"/>
            <ac:spMk id="63" creationId="{FB5D8AC5-F40A-41CB-89DF-F253E1B507F2}"/>
          </ac:spMkLst>
        </pc:spChg>
        <pc:spChg chg="add del mod">
          <ac:chgData name="Morgane Caillosse" userId="8333b86f315e616d" providerId="LiveId" clId="{81E41440-EC0F-4169-8B1C-5C4D94CA1FE7}" dt="2021-05-18T12:27:31.772" v="2429" actId="478"/>
          <ac:spMkLst>
            <pc:docMk/>
            <pc:sldMk cId="892162467" sldId="258"/>
            <ac:spMk id="65" creationId="{93A3DF63-F159-42EF-B849-D5B449B5A939}"/>
          </ac:spMkLst>
        </pc:spChg>
        <pc:spChg chg="add mod">
          <ac:chgData name="Morgane Caillosse" userId="8333b86f315e616d" providerId="LiveId" clId="{81E41440-EC0F-4169-8B1C-5C4D94CA1FE7}" dt="2021-05-18T12:29:19.773" v="2480" actId="1076"/>
          <ac:spMkLst>
            <pc:docMk/>
            <pc:sldMk cId="892162467" sldId="258"/>
            <ac:spMk id="66" creationId="{7106E2EF-2F17-4771-B25B-F50D98C44897}"/>
          </ac:spMkLst>
        </pc:spChg>
        <pc:spChg chg="add mod">
          <ac:chgData name="Morgane Caillosse" userId="8333b86f315e616d" providerId="LiveId" clId="{81E41440-EC0F-4169-8B1C-5C4D94CA1FE7}" dt="2021-05-18T12:38:56.408" v="2562" actId="20577"/>
          <ac:spMkLst>
            <pc:docMk/>
            <pc:sldMk cId="892162467" sldId="258"/>
            <ac:spMk id="67" creationId="{62661CC0-B7A4-4FA9-8999-DD0B8E894404}"/>
          </ac:spMkLst>
        </pc:spChg>
        <pc:picChg chg="add del mod">
          <ac:chgData name="Morgane Caillosse" userId="8333b86f315e616d" providerId="LiveId" clId="{81E41440-EC0F-4169-8B1C-5C4D94CA1FE7}" dt="2021-05-18T10:36:53.939" v="881" actId="478"/>
          <ac:picMkLst>
            <pc:docMk/>
            <pc:sldMk cId="892162467" sldId="258"/>
            <ac:picMk id="5" creationId="{6E219C78-8578-4D45-9D9F-35A37AA90257}"/>
          </ac:picMkLst>
        </pc:picChg>
        <pc:picChg chg="add del mod">
          <ac:chgData name="Morgane Caillosse" userId="8333b86f315e616d" providerId="LiveId" clId="{81E41440-EC0F-4169-8B1C-5C4D94CA1FE7}" dt="2021-05-18T10:38:27.915" v="891" actId="478"/>
          <ac:picMkLst>
            <pc:docMk/>
            <pc:sldMk cId="892162467" sldId="258"/>
            <ac:picMk id="9" creationId="{3C302FDF-D52A-4735-B0E6-22B92B23133B}"/>
          </ac:picMkLst>
        </pc:picChg>
        <pc:picChg chg="add mod ord">
          <ac:chgData name="Morgane Caillosse" userId="8333b86f315e616d" providerId="LiveId" clId="{81E41440-EC0F-4169-8B1C-5C4D94CA1FE7}" dt="2021-05-18T12:48:25.689" v="3066" actId="1076"/>
          <ac:picMkLst>
            <pc:docMk/>
            <pc:sldMk cId="892162467" sldId="258"/>
            <ac:picMk id="11" creationId="{DE840F4D-07D5-4F2A-91AB-F3FAA9A5BD88}"/>
          </ac:picMkLst>
        </pc:picChg>
        <pc:picChg chg="add del mod">
          <ac:chgData name="Morgane Caillosse" userId="8333b86f315e616d" providerId="LiveId" clId="{81E41440-EC0F-4169-8B1C-5C4D94CA1FE7}" dt="2021-05-18T12:10:39.297" v="2113" actId="478"/>
          <ac:picMkLst>
            <pc:docMk/>
            <pc:sldMk cId="892162467" sldId="258"/>
            <ac:picMk id="36" creationId="{83ADE985-E41B-4E7A-B965-0EFE3D0D846E}"/>
          </ac:picMkLst>
        </pc:picChg>
        <pc:picChg chg="add del mod">
          <ac:chgData name="Morgane Caillosse" userId="8333b86f315e616d" providerId="LiveId" clId="{81E41440-EC0F-4169-8B1C-5C4D94CA1FE7}" dt="2021-05-18T12:10:36.585" v="2112" actId="478"/>
          <ac:picMkLst>
            <pc:docMk/>
            <pc:sldMk cId="892162467" sldId="258"/>
            <ac:picMk id="38" creationId="{9128C523-3BD0-436E-A6EB-0255EE7EA171}"/>
          </ac:picMkLst>
        </pc:picChg>
        <pc:picChg chg="add del mod">
          <ac:chgData name="Morgane Caillosse" userId="8333b86f315e616d" providerId="LiveId" clId="{81E41440-EC0F-4169-8B1C-5C4D94CA1FE7}" dt="2021-05-18T12:22:50.559" v="2328" actId="478"/>
          <ac:picMkLst>
            <pc:docMk/>
            <pc:sldMk cId="892162467" sldId="258"/>
            <ac:picMk id="40" creationId="{D617E005-A6CF-4AC6-AB4B-817EE7A77F8C}"/>
          </ac:picMkLst>
        </pc:picChg>
        <pc:picChg chg="add del mod">
          <ac:chgData name="Morgane Caillosse" userId="8333b86f315e616d" providerId="LiveId" clId="{81E41440-EC0F-4169-8B1C-5C4D94CA1FE7}" dt="2021-05-18T12:11:08.600" v="2121" actId="478"/>
          <ac:picMkLst>
            <pc:docMk/>
            <pc:sldMk cId="892162467" sldId="258"/>
            <ac:picMk id="42" creationId="{1BAE5C7D-5552-46B0-87F8-763B1BD82063}"/>
          </ac:picMkLst>
        </pc:picChg>
        <pc:picChg chg="add del mod">
          <ac:chgData name="Morgane Caillosse" userId="8333b86f315e616d" providerId="LiveId" clId="{81E41440-EC0F-4169-8B1C-5C4D94CA1FE7}" dt="2021-05-18T12:24:12.844" v="2352" actId="478"/>
          <ac:picMkLst>
            <pc:docMk/>
            <pc:sldMk cId="892162467" sldId="258"/>
            <ac:picMk id="44" creationId="{A3D8560D-68CE-4DFB-8967-A9BC07BDFF58}"/>
          </ac:picMkLst>
        </pc:picChg>
        <pc:picChg chg="add mod">
          <ac:chgData name="Morgane Caillosse" userId="8333b86f315e616d" providerId="LiveId" clId="{81E41440-EC0F-4169-8B1C-5C4D94CA1FE7}" dt="2021-05-18T12:48:51.408" v="3077" actId="1076"/>
          <ac:picMkLst>
            <pc:docMk/>
            <pc:sldMk cId="892162467" sldId="258"/>
            <ac:picMk id="60" creationId="{A9E8DAC0-CCC0-4A2B-BCE8-57ED241B7E5E}"/>
          </ac:picMkLst>
        </pc:picChg>
        <pc:picChg chg="add mod">
          <ac:chgData name="Morgane Caillosse" userId="8333b86f315e616d" providerId="LiveId" clId="{81E41440-EC0F-4169-8B1C-5C4D94CA1FE7}" dt="2021-05-18T12:48:46.819" v="3075" actId="1076"/>
          <ac:picMkLst>
            <pc:docMk/>
            <pc:sldMk cId="892162467" sldId="258"/>
            <ac:picMk id="62" creationId="{18371DD6-C069-4565-8DBC-95EFE3B39FCA}"/>
          </ac:picMkLst>
        </pc:picChg>
        <pc:cxnChg chg="add del mod">
          <ac:chgData name="Morgane Caillosse" userId="8333b86f315e616d" providerId="LiveId" clId="{81E41440-EC0F-4169-8B1C-5C4D94CA1FE7}" dt="2021-05-18T12:14:27.869" v="2154" actId="478"/>
          <ac:cxnSpMkLst>
            <pc:docMk/>
            <pc:sldMk cId="892162467" sldId="258"/>
            <ac:cxnSpMk id="25" creationId="{B56B0499-CF28-4F9D-BFD6-D761C474F8C5}"/>
          </ac:cxnSpMkLst>
        </pc:cxnChg>
        <pc:cxnChg chg="add mod">
          <ac:chgData name="Morgane Caillosse" userId="8333b86f315e616d" providerId="LiveId" clId="{81E41440-EC0F-4169-8B1C-5C4D94CA1FE7}" dt="2021-05-18T18:50:27.673" v="4650" actId="14100"/>
          <ac:cxnSpMkLst>
            <pc:docMk/>
            <pc:sldMk cId="892162467" sldId="258"/>
            <ac:cxnSpMk id="27" creationId="{6363D60F-F8DA-4EA5-896F-1A8BB3755B40}"/>
          </ac:cxnSpMkLst>
        </pc:cxnChg>
        <pc:cxnChg chg="add del mod">
          <ac:chgData name="Morgane Caillosse" userId="8333b86f315e616d" providerId="LiveId" clId="{81E41440-EC0F-4169-8B1C-5C4D94CA1FE7}" dt="2021-05-18T12:14:33.279" v="2156" actId="478"/>
          <ac:cxnSpMkLst>
            <pc:docMk/>
            <pc:sldMk cId="892162467" sldId="258"/>
            <ac:cxnSpMk id="29" creationId="{8790CC82-5C31-41D0-8974-EC37701AEE38}"/>
          </ac:cxnSpMkLst>
        </pc:cxnChg>
        <pc:cxnChg chg="add del">
          <ac:chgData name="Morgane Caillosse" userId="8333b86f315e616d" providerId="LiveId" clId="{81E41440-EC0F-4169-8B1C-5C4D94CA1FE7}" dt="2021-05-18T12:02:41.877" v="2089" actId="478"/>
          <ac:cxnSpMkLst>
            <pc:docMk/>
            <pc:sldMk cId="892162467" sldId="258"/>
            <ac:cxnSpMk id="31" creationId="{3A905E5C-8891-4657-BF3E-944EB0A10131}"/>
          </ac:cxnSpMkLst>
        </pc:cxnChg>
        <pc:cxnChg chg="add mod">
          <ac:chgData name="Morgane Caillosse" userId="8333b86f315e616d" providerId="LiveId" clId="{81E41440-EC0F-4169-8B1C-5C4D94CA1FE7}" dt="2021-05-18T12:29:58.662" v="2489" actId="1076"/>
          <ac:cxnSpMkLst>
            <pc:docMk/>
            <pc:sldMk cId="892162467" sldId="258"/>
            <ac:cxnSpMk id="50" creationId="{F3A17D1C-A6B9-459F-BBE2-FFE50EE5692C}"/>
          </ac:cxnSpMkLst>
        </pc:cxnChg>
        <pc:cxnChg chg="add mod">
          <ac:chgData name="Morgane Caillosse" userId="8333b86f315e616d" providerId="LiveId" clId="{81E41440-EC0F-4169-8B1C-5C4D94CA1FE7}" dt="2021-05-18T18:50:18.147" v="4649" actId="14100"/>
          <ac:cxnSpMkLst>
            <pc:docMk/>
            <pc:sldMk cId="892162467" sldId="258"/>
            <ac:cxnSpMk id="54" creationId="{91CBA829-ADFE-4638-AD02-E781016E5D4A}"/>
          </ac:cxnSpMkLst>
        </pc:cxnChg>
      </pc:sldChg>
      <pc:sldChg chg="addSp delSp modSp new mod">
        <pc:chgData name="Morgane Caillosse" userId="8333b86f315e616d" providerId="LiveId" clId="{81E41440-EC0F-4169-8B1C-5C4D94CA1FE7}" dt="2021-05-19T08:45:38.308" v="4741" actId="2711"/>
        <pc:sldMkLst>
          <pc:docMk/>
          <pc:sldMk cId="1059133622" sldId="259"/>
        </pc:sldMkLst>
        <pc:spChg chg="del">
          <ac:chgData name="Morgane Caillosse" userId="8333b86f315e616d" providerId="LiveId" clId="{81E41440-EC0F-4169-8B1C-5C4D94CA1FE7}" dt="2021-05-18T10:18:09.942" v="475" actId="478"/>
          <ac:spMkLst>
            <pc:docMk/>
            <pc:sldMk cId="1059133622" sldId="259"/>
            <ac:spMk id="2" creationId="{5388B639-BAAB-478D-8378-67F5E9087CD3}"/>
          </ac:spMkLst>
        </pc:spChg>
        <pc:spChg chg="add del mod">
          <ac:chgData name="Morgane Caillosse" userId="8333b86f315e616d" providerId="LiveId" clId="{81E41440-EC0F-4169-8B1C-5C4D94CA1FE7}" dt="2021-05-18T10:18:09.069" v="474" actId="478"/>
          <ac:spMkLst>
            <pc:docMk/>
            <pc:sldMk cId="1059133622" sldId="259"/>
            <ac:spMk id="4" creationId="{3AA4CC44-3399-41AA-93A3-B0E46411A2D5}"/>
          </ac:spMkLst>
        </pc:spChg>
        <pc:spChg chg="add mod">
          <ac:chgData name="Morgane Caillosse" userId="8333b86f315e616d" providerId="LiveId" clId="{81E41440-EC0F-4169-8B1C-5C4D94CA1FE7}" dt="2021-05-19T08:45:38.308" v="4741" actId="2711"/>
          <ac:spMkLst>
            <pc:docMk/>
            <pc:sldMk cId="1059133622" sldId="259"/>
            <ac:spMk id="5" creationId="{617545A7-73C6-4C5A-887A-5A3293B7B0AA}"/>
          </ac:spMkLst>
        </pc:spChg>
        <pc:spChg chg="add del mod">
          <ac:chgData name="Morgane Caillosse" userId="8333b86f315e616d" providerId="LiveId" clId="{81E41440-EC0F-4169-8B1C-5C4D94CA1FE7}" dt="2021-05-18T10:28:30.631" v="725" actId="478"/>
          <ac:spMkLst>
            <pc:docMk/>
            <pc:sldMk cId="1059133622" sldId="259"/>
            <ac:spMk id="5" creationId="{64F4E532-8D1D-4D6B-9FF7-47493BCABA3C}"/>
          </ac:spMkLst>
        </pc:spChg>
        <pc:spChg chg="add del mod">
          <ac:chgData name="Morgane Caillosse" userId="8333b86f315e616d" providerId="LiveId" clId="{81E41440-EC0F-4169-8B1C-5C4D94CA1FE7}" dt="2021-05-18T10:28:29.066" v="724" actId="478"/>
          <ac:spMkLst>
            <pc:docMk/>
            <pc:sldMk cId="1059133622" sldId="259"/>
            <ac:spMk id="6" creationId="{2075921F-6123-4DD0-B2C6-EFBF63B605D9}"/>
          </ac:spMkLst>
        </pc:spChg>
        <pc:spChg chg="add mod">
          <ac:chgData name="Morgane Caillosse" userId="8333b86f315e616d" providerId="LiveId" clId="{81E41440-EC0F-4169-8B1C-5C4D94CA1FE7}" dt="2021-05-19T08:45:35.372" v="4740" actId="2711"/>
          <ac:spMkLst>
            <pc:docMk/>
            <pc:sldMk cId="1059133622" sldId="259"/>
            <ac:spMk id="6" creationId="{51F860F0-B526-4647-952B-CDD49BFDE02D}"/>
          </ac:spMkLst>
        </pc:spChg>
        <pc:spChg chg="add mod">
          <ac:chgData name="Morgane Caillosse" userId="8333b86f315e616d" providerId="LiveId" clId="{81E41440-EC0F-4169-8B1C-5C4D94CA1FE7}" dt="2021-05-18T16:46:19.267" v="4300" actId="20577"/>
          <ac:spMkLst>
            <pc:docMk/>
            <pc:sldMk cId="1059133622" sldId="259"/>
            <ac:spMk id="9" creationId="{1C29390B-5EAA-43BF-B121-2361B0C796C1}"/>
          </ac:spMkLst>
        </pc:spChg>
        <pc:spChg chg="add del mod">
          <ac:chgData name="Morgane Caillosse" userId="8333b86f315e616d" providerId="LiveId" clId="{81E41440-EC0F-4169-8B1C-5C4D94CA1FE7}" dt="2021-05-19T08:43:45.244" v="4716" actId="478"/>
          <ac:spMkLst>
            <pc:docMk/>
            <pc:sldMk cId="1059133622" sldId="259"/>
            <ac:spMk id="12" creationId="{E851679C-0783-46B0-9D99-83112F91E4B8}"/>
          </ac:spMkLst>
        </pc:spChg>
        <pc:spChg chg="add del mod">
          <ac:chgData name="Morgane Caillosse" userId="8333b86f315e616d" providerId="LiveId" clId="{81E41440-EC0F-4169-8B1C-5C4D94CA1FE7}" dt="2021-05-19T08:44:00.709" v="4718" actId="478"/>
          <ac:spMkLst>
            <pc:docMk/>
            <pc:sldMk cId="1059133622" sldId="259"/>
            <ac:spMk id="13" creationId="{3452E2D1-282A-4460-8A9F-88D764CD7906}"/>
          </ac:spMkLst>
        </pc:spChg>
        <pc:picChg chg="add del mod">
          <ac:chgData name="Morgane Caillosse" userId="8333b86f315e616d" providerId="LiveId" clId="{81E41440-EC0F-4169-8B1C-5C4D94CA1FE7}" dt="2021-05-18T10:21:46.110" v="713" actId="478"/>
          <ac:picMkLst>
            <pc:docMk/>
            <pc:sldMk cId="1059133622" sldId="259"/>
            <ac:picMk id="8" creationId="{F23F1FC8-4D36-4ACE-BC11-1A8B079CB20E}"/>
          </ac:picMkLst>
        </pc:picChg>
        <pc:picChg chg="add del mod">
          <ac:chgData name="Morgane Caillosse" userId="8333b86f315e616d" providerId="LiveId" clId="{81E41440-EC0F-4169-8B1C-5C4D94CA1FE7}" dt="2021-05-18T13:01:57.410" v="3299" actId="478"/>
          <ac:picMkLst>
            <pc:docMk/>
            <pc:sldMk cId="1059133622" sldId="259"/>
            <ac:picMk id="11" creationId="{4A5805F4-9626-4880-BBEF-E2EA1F34FA2F}"/>
          </ac:picMkLst>
        </pc:picChg>
      </pc:sldChg>
      <pc:sldChg chg="addSp delSp modSp new mod">
        <pc:chgData name="Morgane Caillosse" userId="8333b86f315e616d" providerId="LiveId" clId="{81E41440-EC0F-4169-8B1C-5C4D94CA1FE7}" dt="2021-05-18T16:51:36.031" v="4305" actId="20577"/>
        <pc:sldMkLst>
          <pc:docMk/>
          <pc:sldMk cId="3048934382" sldId="260"/>
        </pc:sldMkLst>
        <pc:spChg chg="del mod">
          <ac:chgData name="Morgane Caillosse" userId="8333b86f315e616d" providerId="LiveId" clId="{81E41440-EC0F-4169-8B1C-5C4D94CA1FE7}" dt="2021-05-18T10:09:17.723" v="289" actId="478"/>
          <ac:spMkLst>
            <pc:docMk/>
            <pc:sldMk cId="3048934382" sldId="260"/>
            <ac:spMk id="2" creationId="{279AAC17-6EA8-4B66-AA95-58B8E4408E3F}"/>
          </ac:spMkLst>
        </pc:spChg>
        <pc:spChg chg="add mod">
          <ac:chgData name="Morgane Caillosse" userId="8333b86f315e616d" providerId="LiveId" clId="{81E41440-EC0F-4169-8B1C-5C4D94CA1FE7}" dt="2021-05-18T16:46:25.669" v="4301" actId="20577"/>
          <ac:spMkLst>
            <pc:docMk/>
            <pc:sldMk cId="3048934382" sldId="260"/>
            <ac:spMk id="4" creationId="{CDF3AF78-23AE-42A0-A670-AAC9A910E3EB}"/>
          </ac:spMkLst>
        </pc:spChg>
        <pc:spChg chg="add mod">
          <ac:chgData name="Morgane Caillosse" userId="8333b86f315e616d" providerId="LiveId" clId="{81E41440-EC0F-4169-8B1C-5C4D94CA1FE7}" dt="2021-05-18T15:28:45.455" v="4168" actId="20577"/>
          <ac:spMkLst>
            <pc:docMk/>
            <pc:sldMk cId="3048934382" sldId="260"/>
            <ac:spMk id="5" creationId="{A103D155-9E35-44E0-9462-844ABF3CE536}"/>
          </ac:spMkLst>
        </pc:spChg>
        <pc:spChg chg="add mod">
          <ac:chgData name="Morgane Caillosse" userId="8333b86f315e616d" providerId="LiveId" clId="{81E41440-EC0F-4169-8B1C-5C4D94CA1FE7}" dt="2021-05-18T15:28:43.143" v="4166" actId="20577"/>
          <ac:spMkLst>
            <pc:docMk/>
            <pc:sldMk cId="3048934382" sldId="260"/>
            <ac:spMk id="6" creationId="{5E00C3D4-E37E-496D-AF5D-C12B2E96731C}"/>
          </ac:spMkLst>
        </pc:spChg>
        <pc:graphicFrameChg chg="add mod modGraphic">
          <ac:chgData name="Morgane Caillosse" userId="8333b86f315e616d" providerId="LiveId" clId="{81E41440-EC0F-4169-8B1C-5C4D94CA1FE7}" dt="2021-05-18T16:51:36.031" v="4305" actId="20577"/>
          <ac:graphicFrameMkLst>
            <pc:docMk/>
            <pc:sldMk cId="3048934382" sldId="260"/>
            <ac:graphicFrameMk id="3" creationId="{17E4DC63-CBF2-4C0D-BADA-232784AD5104}"/>
          </ac:graphicFrameMkLst>
        </pc:graphicFrameChg>
      </pc:sldChg>
      <pc:sldChg chg="delSp new del mod">
        <pc:chgData name="Morgane Caillosse" userId="8333b86f315e616d" providerId="LiveId" clId="{81E41440-EC0F-4169-8B1C-5C4D94CA1FE7}" dt="2021-05-18T13:03:35.824" v="3363" actId="2696"/>
        <pc:sldMkLst>
          <pc:docMk/>
          <pc:sldMk cId="2160300669" sldId="261"/>
        </pc:sldMkLst>
        <pc:spChg chg="del">
          <ac:chgData name="Morgane Caillosse" userId="8333b86f315e616d" providerId="LiveId" clId="{81E41440-EC0F-4169-8B1C-5C4D94CA1FE7}" dt="2021-05-18T10:40:43.930" v="1012" actId="478"/>
          <ac:spMkLst>
            <pc:docMk/>
            <pc:sldMk cId="2160300669" sldId="261"/>
            <ac:spMk id="2" creationId="{381382AD-2D86-4B97-8D89-653B3B9D1689}"/>
          </ac:spMkLst>
        </pc:spChg>
      </pc:sldChg>
      <pc:sldChg chg="addSp delSp modSp new mod">
        <pc:chgData name="Morgane Caillosse" userId="8333b86f315e616d" providerId="LiveId" clId="{81E41440-EC0F-4169-8B1C-5C4D94CA1FE7}" dt="2021-05-18T16:52:48.647" v="4337" actId="207"/>
        <pc:sldMkLst>
          <pc:docMk/>
          <pc:sldMk cId="2787143647" sldId="262"/>
        </pc:sldMkLst>
        <pc:spChg chg="del">
          <ac:chgData name="Morgane Caillosse" userId="8333b86f315e616d" providerId="LiveId" clId="{81E41440-EC0F-4169-8B1C-5C4D94CA1FE7}" dt="2021-05-18T10:41:17.032" v="1018" actId="478"/>
          <ac:spMkLst>
            <pc:docMk/>
            <pc:sldMk cId="2787143647" sldId="262"/>
            <ac:spMk id="2" creationId="{6E30601E-C101-40C8-8766-09E98790FBE3}"/>
          </ac:spMkLst>
        </pc:spChg>
        <pc:spChg chg="add del">
          <ac:chgData name="Morgane Caillosse" userId="8333b86f315e616d" providerId="LiveId" clId="{81E41440-EC0F-4169-8B1C-5C4D94CA1FE7}" dt="2021-05-18T10:41:20.014" v="1020" actId="22"/>
          <ac:spMkLst>
            <pc:docMk/>
            <pc:sldMk cId="2787143647" sldId="262"/>
            <ac:spMk id="4" creationId="{E5D38210-1970-4F87-8454-C38C27D1030F}"/>
          </ac:spMkLst>
        </pc:spChg>
        <pc:spChg chg="add mod">
          <ac:chgData name="Morgane Caillosse" userId="8333b86f315e616d" providerId="LiveId" clId="{81E41440-EC0F-4169-8B1C-5C4D94CA1FE7}" dt="2021-05-18T16:49:34.397" v="4302" actId="20577"/>
          <ac:spMkLst>
            <pc:docMk/>
            <pc:sldMk cId="2787143647" sldId="262"/>
            <ac:spMk id="5" creationId="{BC2BF230-0EF7-4C5C-8463-334193E09C24}"/>
          </ac:spMkLst>
        </pc:spChg>
        <pc:spChg chg="add mod">
          <ac:chgData name="Morgane Caillosse" userId="8333b86f315e616d" providerId="LiveId" clId="{81E41440-EC0F-4169-8B1C-5C4D94CA1FE7}" dt="2021-05-18T16:52:48.647" v="4337" actId="207"/>
          <ac:spMkLst>
            <pc:docMk/>
            <pc:sldMk cId="2787143647" sldId="262"/>
            <ac:spMk id="7" creationId="{0F374E67-3010-4283-ADBF-FCD5869F9166}"/>
          </ac:spMkLst>
        </pc:spChg>
        <pc:spChg chg="add mod">
          <ac:chgData name="Morgane Caillosse" userId="8333b86f315e616d" providerId="LiveId" clId="{81E41440-EC0F-4169-8B1C-5C4D94CA1FE7}" dt="2021-05-18T11:18:17.298" v="1521" actId="1076"/>
          <ac:spMkLst>
            <pc:docMk/>
            <pc:sldMk cId="2787143647" sldId="262"/>
            <ac:spMk id="8" creationId="{5F15DEF4-970F-409B-BDEB-B5D60FA7EADD}"/>
          </ac:spMkLst>
        </pc:spChg>
        <pc:spChg chg="add mod">
          <ac:chgData name="Morgane Caillosse" userId="8333b86f315e616d" providerId="LiveId" clId="{81E41440-EC0F-4169-8B1C-5C4D94CA1FE7}" dt="2021-05-18T11:18:23.886" v="1523" actId="1076"/>
          <ac:spMkLst>
            <pc:docMk/>
            <pc:sldMk cId="2787143647" sldId="262"/>
            <ac:spMk id="9" creationId="{36386CD0-F64E-4DA6-B63B-208AB287B579}"/>
          </ac:spMkLst>
        </pc:spChg>
        <pc:spChg chg="add del">
          <ac:chgData name="Morgane Caillosse" userId="8333b86f315e616d" providerId="LiveId" clId="{81E41440-EC0F-4169-8B1C-5C4D94CA1FE7}" dt="2021-05-18T11:17:43.610" v="1514" actId="478"/>
          <ac:spMkLst>
            <pc:docMk/>
            <pc:sldMk cId="2787143647" sldId="262"/>
            <ac:spMk id="10" creationId="{1E0B3302-795C-45A9-84FC-3709E05EFB6B}"/>
          </ac:spMkLst>
        </pc:spChg>
        <pc:spChg chg="add mod">
          <ac:chgData name="Morgane Caillosse" userId="8333b86f315e616d" providerId="LiveId" clId="{81E41440-EC0F-4169-8B1C-5C4D94CA1FE7}" dt="2021-05-18T11:19:11.656" v="1596" actId="14100"/>
          <ac:spMkLst>
            <pc:docMk/>
            <pc:sldMk cId="2787143647" sldId="262"/>
            <ac:spMk id="11" creationId="{27F47E68-9689-4CCE-9D95-6FACCBDCA7A8}"/>
          </ac:spMkLst>
        </pc:spChg>
        <pc:spChg chg="add mod">
          <ac:chgData name="Morgane Caillosse" userId="8333b86f315e616d" providerId="LiveId" clId="{81E41440-EC0F-4169-8B1C-5C4D94CA1FE7}" dt="2021-05-18T11:34:11.623" v="1713" actId="113"/>
          <ac:spMkLst>
            <pc:docMk/>
            <pc:sldMk cId="2787143647" sldId="262"/>
            <ac:spMk id="12" creationId="{3CC4BA41-AA01-4FF7-BA21-B1826A6A8CA6}"/>
          </ac:spMkLst>
        </pc:spChg>
        <pc:graphicFrameChg chg="add del mod modGraphic">
          <ac:chgData name="Morgane Caillosse" userId="8333b86f315e616d" providerId="LiveId" clId="{81E41440-EC0F-4169-8B1C-5C4D94CA1FE7}" dt="2021-05-18T16:52:23.598" v="4306" actId="20577"/>
          <ac:graphicFrameMkLst>
            <pc:docMk/>
            <pc:sldMk cId="2787143647" sldId="262"/>
            <ac:graphicFrameMk id="6" creationId="{49B712EB-69FB-4A8F-B340-F4FEB8CB5086}"/>
          </ac:graphicFrameMkLst>
        </pc:graphicFrameChg>
      </pc:sldChg>
      <pc:sldChg chg="new del">
        <pc:chgData name="Morgane Caillosse" userId="8333b86f315e616d" providerId="LiveId" clId="{81E41440-EC0F-4169-8B1C-5C4D94CA1FE7}" dt="2021-05-18T12:37:37.626" v="2543" actId="2696"/>
        <pc:sldMkLst>
          <pc:docMk/>
          <pc:sldMk cId="32041422" sldId="263"/>
        </pc:sldMkLst>
      </pc:sldChg>
      <pc:sldChg chg="addSp delSp modSp new mod">
        <pc:chgData name="Morgane Caillosse" userId="8333b86f315e616d" providerId="LiveId" clId="{81E41440-EC0F-4169-8B1C-5C4D94CA1FE7}" dt="2021-05-19T08:49:24.585" v="4789" actId="207"/>
        <pc:sldMkLst>
          <pc:docMk/>
          <pc:sldMk cId="839823115" sldId="263"/>
        </pc:sldMkLst>
        <pc:spChg chg="del">
          <ac:chgData name="Morgane Caillosse" userId="8333b86f315e616d" providerId="LiveId" clId="{81E41440-EC0F-4169-8B1C-5C4D94CA1FE7}" dt="2021-05-18T12:39:12.799" v="2563" actId="478"/>
          <ac:spMkLst>
            <pc:docMk/>
            <pc:sldMk cId="839823115" sldId="263"/>
            <ac:spMk id="2" creationId="{D1DE012F-33A9-4087-886B-7CF99FD9C5C9}"/>
          </ac:spMkLst>
        </pc:spChg>
        <pc:spChg chg="add mod">
          <ac:chgData name="Morgane Caillosse" userId="8333b86f315e616d" providerId="LiveId" clId="{81E41440-EC0F-4169-8B1C-5C4D94CA1FE7}" dt="2021-05-18T16:46:11.246" v="4299" actId="20577"/>
          <ac:spMkLst>
            <pc:docMk/>
            <pc:sldMk cId="839823115" sldId="263"/>
            <ac:spMk id="3" creationId="{1C13E09C-A5DF-4C2F-9F5F-19829E7BEADD}"/>
          </ac:spMkLst>
        </pc:spChg>
        <pc:spChg chg="add del mod">
          <ac:chgData name="Morgane Caillosse" userId="8333b86f315e616d" providerId="LiveId" clId="{81E41440-EC0F-4169-8B1C-5C4D94CA1FE7}" dt="2021-05-18T12:39:57.002" v="2603"/>
          <ac:spMkLst>
            <pc:docMk/>
            <pc:sldMk cId="839823115" sldId="263"/>
            <ac:spMk id="4" creationId="{C1B4DFEF-F4B3-4466-AC70-35B311709486}"/>
          </ac:spMkLst>
        </pc:spChg>
        <pc:spChg chg="add mod">
          <ac:chgData name="Morgane Caillosse" userId="8333b86f315e616d" providerId="LiveId" clId="{81E41440-EC0F-4169-8B1C-5C4D94CA1FE7}" dt="2021-05-18T17:01:15.494" v="4431" actId="14100"/>
          <ac:spMkLst>
            <pc:docMk/>
            <pc:sldMk cId="839823115" sldId="263"/>
            <ac:spMk id="5" creationId="{26F6A8A8-D6D3-44D7-9969-1E343A37573E}"/>
          </ac:spMkLst>
        </pc:spChg>
        <pc:spChg chg="add mod">
          <ac:chgData name="Morgane Caillosse" userId="8333b86f315e616d" providerId="LiveId" clId="{81E41440-EC0F-4169-8B1C-5C4D94CA1FE7}" dt="2021-05-18T17:01:38.729" v="4437" actId="403"/>
          <ac:spMkLst>
            <pc:docMk/>
            <pc:sldMk cId="839823115" sldId="263"/>
            <ac:spMk id="8" creationId="{0E57455E-84BA-4AC0-A3A4-2BA7248F7E7B}"/>
          </ac:spMkLst>
        </pc:spChg>
        <pc:spChg chg="add del">
          <ac:chgData name="Morgane Caillosse" userId="8333b86f315e616d" providerId="LiveId" clId="{81E41440-EC0F-4169-8B1C-5C4D94CA1FE7}" dt="2021-05-18T12:45:55.480" v="3041" actId="478"/>
          <ac:spMkLst>
            <pc:docMk/>
            <pc:sldMk cId="839823115" sldId="263"/>
            <ac:spMk id="11" creationId="{2F68A88C-CDF4-4B13-95BF-72A1CF3ED5DF}"/>
          </ac:spMkLst>
        </pc:spChg>
        <pc:spChg chg="add del mod">
          <ac:chgData name="Morgane Caillosse" userId="8333b86f315e616d" providerId="LiveId" clId="{81E41440-EC0F-4169-8B1C-5C4D94CA1FE7}" dt="2021-05-18T12:46:19.807" v="3049" actId="478"/>
          <ac:spMkLst>
            <pc:docMk/>
            <pc:sldMk cId="839823115" sldId="263"/>
            <ac:spMk id="12" creationId="{178F9201-0939-4C55-B923-321567BF0390}"/>
          </ac:spMkLst>
        </pc:spChg>
        <pc:spChg chg="add mod">
          <ac:chgData name="Morgane Caillosse" userId="8333b86f315e616d" providerId="LiveId" clId="{81E41440-EC0F-4169-8B1C-5C4D94CA1FE7}" dt="2021-05-18T17:01:18.532" v="4432" actId="14100"/>
          <ac:spMkLst>
            <pc:docMk/>
            <pc:sldMk cId="839823115" sldId="263"/>
            <ac:spMk id="13" creationId="{06ABCF7A-0F5D-4A8C-AF2B-17C8B3E58EAD}"/>
          </ac:spMkLst>
        </pc:spChg>
        <pc:graphicFrameChg chg="add mod">
          <ac:chgData name="Morgane Caillosse" userId="8333b86f315e616d" providerId="LiveId" clId="{81E41440-EC0F-4169-8B1C-5C4D94CA1FE7}" dt="2021-05-19T08:49:24.585" v="4789" actId="207"/>
          <ac:graphicFrameMkLst>
            <pc:docMk/>
            <pc:sldMk cId="839823115" sldId="263"/>
            <ac:graphicFrameMk id="6" creationId="{758910B2-6844-4E10-BE52-DDA1E213DAD6}"/>
          </ac:graphicFrameMkLst>
        </pc:graphicFrameChg>
        <pc:picChg chg="add mod">
          <ac:chgData name="Morgane Caillosse" userId="8333b86f315e616d" providerId="LiveId" clId="{81E41440-EC0F-4169-8B1C-5C4D94CA1FE7}" dt="2021-05-18T17:00:59.916" v="4428" actId="1076"/>
          <ac:picMkLst>
            <pc:docMk/>
            <pc:sldMk cId="839823115" sldId="263"/>
            <ac:picMk id="7" creationId="{28B9AD18-3CB1-48FA-BDB3-60E3AE94066D}"/>
          </ac:picMkLst>
        </pc:picChg>
        <pc:picChg chg="add del mod">
          <ac:chgData name="Morgane Caillosse" userId="8333b86f315e616d" providerId="LiveId" clId="{81E41440-EC0F-4169-8B1C-5C4D94CA1FE7}" dt="2021-05-19T08:47:27.136" v="4752" actId="478"/>
          <ac:picMkLst>
            <pc:docMk/>
            <pc:sldMk cId="839823115" sldId="263"/>
            <ac:picMk id="9" creationId="{8E540637-8C04-4839-BCB9-DF43B8907330}"/>
          </ac:picMkLst>
        </pc:picChg>
        <pc:picChg chg="add mod">
          <ac:chgData name="Morgane Caillosse" userId="8333b86f315e616d" providerId="LiveId" clId="{81E41440-EC0F-4169-8B1C-5C4D94CA1FE7}" dt="2021-05-18T17:02:31.238" v="4443" actId="1076"/>
          <ac:picMkLst>
            <pc:docMk/>
            <pc:sldMk cId="839823115" sldId="263"/>
            <ac:picMk id="15" creationId="{7DC749DB-6FB4-4619-BFB9-94CCE179619C}"/>
          </ac:picMkLst>
        </pc:picChg>
        <pc:picChg chg="add mod">
          <ac:chgData name="Morgane Caillosse" userId="8333b86f315e616d" providerId="LiveId" clId="{81E41440-EC0F-4169-8B1C-5C4D94CA1FE7}" dt="2021-05-18T17:02:11.243" v="4442" actId="1076"/>
          <ac:picMkLst>
            <pc:docMk/>
            <pc:sldMk cId="839823115" sldId="263"/>
            <ac:picMk id="17" creationId="{1BAC3208-88A7-45C0-8019-4F96D5913290}"/>
          </ac:picMkLst>
        </pc:picChg>
      </pc:sldChg>
      <pc:sldChg chg="addSp delSp modSp new mod">
        <pc:chgData name="Morgane Caillosse" userId="8333b86f315e616d" providerId="LiveId" clId="{81E41440-EC0F-4169-8B1C-5C4D94CA1FE7}" dt="2021-05-18T18:47:54.388" v="4644" actId="20577"/>
        <pc:sldMkLst>
          <pc:docMk/>
          <pc:sldMk cId="954720491" sldId="264"/>
        </pc:sldMkLst>
        <pc:spChg chg="del">
          <ac:chgData name="Morgane Caillosse" userId="8333b86f315e616d" providerId="LiveId" clId="{81E41440-EC0F-4169-8B1C-5C4D94CA1FE7}" dt="2021-05-18T13:04:09.670" v="3365" actId="478"/>
          <ac:spMkLst>
            <pc:docMk/>
            <pc:sldMk cId="954720491" sldId="264"/>
            <ac:spMk id="2" creationId="{6F3A6C26-595F-4C80-BB74-A96EC7F10DE9}"/>
          </ac:spMkLst>
        </pc:spChg>
        <pc:spChg chg="add mod">
          <ac:chgData name="Morgane Caillosse" userId="8333b86f315e616d" providerId="LiveId" clId="{81E41440-EC0F-4169-8B1C-5C4D94CA1FE7}" dt="2021-05-18T16:49:37.414" v="4303" actId="20577"/>
          <ac:spMkLst>
            <pc:docMk/>
            <pc:sldMk cId="954720491" sldId="264"/>
            <ac:spMk id="3" creationId="{C77D19CE-AE19-424F-B996-A6A53AE42FFD}"/>
          </ac:spMkLst>
        </pc:spChg>
        <pc:spChg chg="add del mod">
          <ac:chgData name="Morgane Caillosse" userId="8333b86f315e616d" providerId="LiveId" clId="{81E41440-EC0F-4169-8B1C-5C4D94CA1FE7}" dt="2021-05-18T13:06:15.144" v="3403" actId="478"/>
          <ac:spMkLst>
            <pc:docMk/>
            <pc:sldMk cId="954720491" sldId="264"/>
            <ac:spMk id="5" creationId="{387751EF-EB4B-4DBD-9F6F-B0415525475C}"/>
          </ac:spMkLst>
        </pc:spChg>
        <pc:spChg chg="add del mod">
          <ac:chgData name="Morgane Caillosse" userId="8333b86f315e616d" providerId="LiveId" clId="{81E41440-EC0F-4169-8B1C-5C4D94CA1FE7}" dt="2021-05-18T13:06:12.649" v="3402" actId="478"/>
          <ac:spMkLst>
            <pc:docMk/>
            <pc:sldMk cId="954720491" sldId="264"/>
            <ac:spMk id="7" creationId="{8797E661-17F6-4C21-BC66-A6579FD94C90}"/>
          </ac:spMkLst>
        </pc:spChg>
        <pc:spChg chg="add del mod">
          <ac:chgData name="Morgane Caillosse" userId="8333b86f315e616d" providerId="LiveId" clId="{81E41440-EC0F-4169-8B1C-5C4D94CA1FE7}" dt="2021-05-18T13:06:10.849" v="3401" actId="478"/>
          <ac:spMkLst>
            <pc:docMk/>
            <pc:sldMk cId="954720491" sldId="264"/>
            <ac:spMk id="9" creationId="{BAC37413-9815-41B2-A3C3-D82BB17C10DE}"/>
          </ac:spMkLst>
        </pc:spChg>
        <pc:spChg chg="add mod">
          <ac:chgData name="Morgane Caillosse" userId="8333b86f315e616d" providerId="LiveId" clId="{81E41440-EC0F-4169-8B1C-5C4D94CA1FE7}" dt="2021-05-18T13:15:45.268" v="3769" actId="1076"/>
          <ac:spMkLst>
            <pc:docMk/>
            <pc:sldMk cId="954720491" sldId="264"/>
            <ac:spMk id="17" creationId="{AD8C82E9-3572-463C-AAD6-9B0E60B30710}"/>
          </ac:spMkLst>
        </pc:spChg>
        <pc:graphicFrameChg chg="add mod modGraphic">
          <ac:chgData name="Morgane Caillosse" userId="8333b86f315e616d" providerId="LiveId" clId="{81E41440-EC0F-4169-8B1C-5C4D94CA1FE7}" dt="2021-05-18T18:47:54.388" v="4644" actId="20577"/>
          <ac:graphicFrameMkLst>
            <pc:docMk/>
            <pc:sldMk cId="954720491" sldId="264"/>
            <ac:graphicFrameMk id="10" creationId="{70CC6B75-FE63-413C-B9C4-4FA963B13CDD}"/>
          </ac:graphicFrameMkLst>
        </pc:graphicFrameChg>
        <pc:picChg chg="add mod">
          <ac:chgData name="Morgane Caillosse" userId="8333b86f315e616d" providerId="LiveId" clId="{81E41440-EC0F-4169-8B1C-5C4D94CA1FE7}" dt="2021-05-18T13:13:32.512" v="3575" actId="1076"/>
          <ac:picMkLst>
            <pc:docMk/>
            <pc:sldMk cId="954720491" sldId="264"/>
            <ac:picMk id="12" creationId="{FE6AFFD1-F433-499C-BCD1-2C1DE0D616BC}"/>
          </ac:picMkLst>
        </pc:picChg>
        <pc:picChg chg="add mod">
          <ac:chgData name="Morgane Caillosse" userId="8333b86f315e616d" providerId="LiveId" clId="{81E41440-EC0F-4169-8B1C-5C4D94CA1FE7}" dt="2021-05-18T16:24:41.367" v="4173" actId="1076"/>
          <ac:picMkLst>
            <pc:docMk/>
            <pc:sldMk cId="954720491" sldId="264"/>
            <ac:picMk id="13" creationId="{CEF35625-1017-4468-980B-5F48195E1A2F}"/>
          </ac:picMkLst>
        </pc:picChg>
        <pc:picChg chg="add mod">
          <ac:chgData name="Morgane Caillosse" userId="8333b86f315e616d" providerId="LiveId" clId="{81E41440-EC0F-4169-8B1C-5C4D94CA1FE7}" dt="2021-05-18T13:13:42.316" v="3579" actId="1076"/>
          <ac:picMkLst>
            <pc:docMk/>
            <pc:sldMk cId="954720491" sldId="264"/>
            <ac:picMk id="14" creationId="{784E2405-02CE-4FF2-8C12-84F6DA550A97}"/>
          </ac:picMkLst>
        </pc:picChg>
        <pc:picChg chg="add mod">
          <ac:chgData name="Morgane Caillosse" userId="8333b86f315e616d" providerId="LiveId" clId="{81E41440-EC0F-4169-8B1C-5C4D94CA1FE7}" dt="2021-05-18T13:13:34.769" v="3576" actId="1076"/>
          <ac:picMkLst>
            <pc:docMk/>
            <pc:sldMk cId="954720491" sldId="264"/>
            <ac:picMk id="15" creationId="{946AE400-6B8A-404A-A98A-45086787C678}"/>
          </ac:picMkLst>
        </pc:picChg>
        <pc:picChg chg="add mod">
          <ac:chgData name="Morgane Caillosse" userId="8333b86f315e616d" providerId="LiveId" clId="{81E41440-EC0F-4169-8B1C-5C4D94CA1FE7}" dt="2021-05-18T13:13:36.619" v="3577" actId="1076"/>
          <ac:picMkLst>
            <pc:docMk/>
            <pc:sldMk cId="954720491" sldId="264"/>
            <ac:picMk id="16" creationId="{C33C6BBA-C357-4E19-88C5-8E475CEA09A9}"/>
          </ac:picMkLst>
        </pc:picChg>
      </pc:sldChg>
      <pc:sldChg chg="addSp delSp modSp new mod">
        <pc:chgData name="Morgane Caillosse" userId="8333b86f315e616d" providerId="LiveId" clId="{81E41440-EC0F-4169-8B1C-5C4D94CA1FE7}" dt="2021-05-18T16:49:41.852" v="4304" actId="20577"/>
        <pc:sldMkLst>
          <pc:docMk/>
          <pc:sldMk cId="610730496" sldId="265"/>
        </pc:sldMkLst>
        <pc:spChg chg="del">
          <ac:chgData name="Morgane Caillosse" userId="8333b86f315e616d" providerId="LiveId" clId="{81E41440-EC0F-4169-8B1C-5C4D94CA1FE7}" dt="2021-05-18T13:16:10.137" v="3776" actId="478"/>
          <ac:spMkLst>
            <pc:docMk/>
            <pc:sldMk cId="610730496" sldId="265"/>
            <ac:spMk id="2" creationId="{9F2A4524-E23D-4CAA-B0CF-EAF5DB9C8577}"/>
          </ac:spMkLst>
        </pc:spChg>
        <pc:spChg chg="add mod">
          <ac:chgData name="Morgane Caillosse" userId="8333b86f315e616d" providerId="LiveId" clId="{81E41440-EC0F-4169-8B1C-5C4D94CA1FE7}" dt="2021-05-18T16:49:41.852" v="4304" actId="20577"/>
          <ac:spMkLst>
            <pc:docMk/>
            <pc:sldMk cId="610730496" sldId="265"/>
            <ac:spMk id="3" creationId="{527E5A56-7E93-461E-B926-D1595DB39F3D}"/>
          </ac:spMkLst>
        </pc:spChg>
        <pc:spChg chg="add mod">
          <ac:chgData name="Morgane Caillosse" userId="8333b86f315e616d" providerId="LiveId" clId="{81E41440-EC0F-4169-8B1C-5C4D94CA1FE7}" dt="2021-05-18T13:18:55.421" v="4021" actId="1076"/>
          <ac:spMkLst>
            <pc:docMk/>
            <pc:sldMk cId="610730496" sldId="265"/>
            <ac:spMk id="4" creationId="{B4684133-7616-4170-9544-288796B8C371}"/>
          </ac:spMkLst>
        </pc:spChg>
        <pc:spChg chg="add mod">
          <ac:chgData name="Morgane Caillosse" userId="8333b86f315e616d" providerId="LiveId" clId="{81E41440-EC0F-4169-8B1C-5C4D94CA1FE7}" dt="2021-05-18T15:30:20.176" v="4169" actId="20577"/>
          <ac:spMkLst>
            <pc:docMk/>
            <pc:sldMk cId="610730496" sldId="265"/>
            <ac:spMk id="6" creationId="{481A515C-868C-41BB-8906-F1FDE4B1F296}"/>
          </ac:spMkLst>
        </pc:spChg>
        <pc:spChg chg="add mod">
          <ac:chgData name="Morgane Caillosse" userId="8333b86f315e616d" providerId="LiveId" clId="{81E41440-EC0F-4169-8B1C-5C4D94CA1FE7}" dt="2021-05-18T15:30:28.945" v="4172" actId="113"/>
          <ac:spMkLst>
            <pc:docMk/>
            <pc:sldMk cId="610730496" sldId="265"/>
            <ac:spMk id="7" creationId="{3D33F54B-1DC9-4E94-A42A-094CAAF023C9}"/>
          </ac:spMkLst>
        </pc:spChg>
      </pc:sldChg>
      <pc:sldChg chg="addSp delSp modSp new mod">
        <pc:chgData name="Morgane Caillosse" userId="8333b86f315e616d" providerId="LiveId" clId="{81E41440-EC0F-4169-8B1C-5C4D94CA1FE7}" dt="2021-05-20T13:37:48.480" v="5567" actId="207"/>
        <pc:sldMkLst>
          <pc:docMk/>
          <pc:sldMk cId="1519010042" sldId="266"/>
        </pc:sldMkLst>
        <pc:spChg chg="del">
          <ac:chgData name="Morgane Caillosse" userId="8333b86f315e616d" providerId="LiveId" clId="{81E41440-EC0F-4169-8B1C-5C4D94CA1FE7}" dt="2021-05-18T17:02:54.111" v="4448" actId="478"/>
          <ac:spMkLst>
            <pc:docMk/>
            <pc:sldMk cId="1519010042" sldId="266"/>
            <ac:spMk id="2" creationId="{39944186-225A-49DC-B5B6-6AB0465F2C5B}"/>
          </ac:spMkLst>
        </pc:spChg>
        <pc:spChg chg="add mod">
          <ac:chgData name="Morgane Caillosse" userId="8333b86f315e616d" providerId="LiveId" clId="{81E41440-EC0F-4169-8B1C-5C4D94CA1FE7}" dt="2021-05-18T17:03:00.796" v="4469" actId="20577"/>
          <ac:spMkLst>
            <pc:docMk/>
            <pc:sldMk cId="1519010042" sldId="266"/>
            <ac:spMk id="3" creationId="{AB7F73D1-C79A-4303-9DCA-797782CD8F93}"/>
          </ac:spMkLst>
        </pc:spChg>
        <pc:spChg chg="add del mod">
          <ac:chgData name="Morgane Caillosse" userId="8333b86f315e616d" providerId="LiveId" clId="{81E41440-EC0F-4169-8B1C-5C4D94CA1FE7}" dt="2021-05-20T13:18:25.234" v="5394"/>
          <ac:spMkLst>
            <pc:docMk/>
            <pc:sldMk cId="1519010042" sldId="266"/>
            <ac:spMk id="5" creationId="{EF1543AD-19F3-4630-9F8D-C0A5A91A6665}"/>
          </ac:spMkLst>
        </pc:spChg>
        <pc:spChg chg="add mod">
          <ac:chgData name="Morgane Caillosse" userId="8333b86f315e616d" providerId="LiveId" clId="{81E41440-EC0F-4169-8B1C-5C4D94CA1FE7}" dt="2021-05-20T13:35:26.245" v="5533" actId="404"/>
          <ac:spMkLst>
            <pc:docMk/>
            <pc:sldMk cId="1519010042" sldId="266"/>
            <ac:spMk id="7" creationId="{8FFBA9B0-EAC1-4E7A-859C-F1D425FDCA1E}"/>
          </ac:spMkLst>
        </pc:spChg>
        <pc:spChg chg="add mod">
          <ac:chgData name="Morgane Caillosse" userId="8333b86f315e616d" providerId="LiveId" clId="{81E41440-EC0F-4169-8B1C-5C4D94CA1FE7}" dt="2021-05-20T13:35:58.142" v="5540" actId="108"/>
          <ac:spMkLst>
            <pc:docMk/>
            <pc:sldMk cId="1519010042" sldId="266"/>
            <ac:spMk id="9" creationId="{01C84EB0-8EEB-40E7-84B8-AAE8D0D67649}"/>
          </ac:spMkLst>
        </pc:spChg>
        <pc:spChg chg="add del mod">
          <ac:chgData name="Morgane Caillosse" userId="8333b86f315e616d" providerId="LiveId" clId="{81E41440-EC0F-4169-8B1C-5C4D94CA1FE7}" dt="2021-05-20T13:21:37.957" v="5424"/>
          <ac:spMkLst>
            <pc:docMk/>
            <pc:sldMk cId="1519010042" sldId="266"/>
            <ac:spMk id="11" creationId="{7C307250-C285-4013-8746-5F44300BF8FC}"/>
          </ac:spMkLst>
        </pc:spChg>
        <pc:spChg chg="add mod">
          <ac:chgData name="Morgane Caillosse" userId="8333b86f315e616d" providerId="LiveId" clId="{81E41440-EC0F-4169-8B1C-5C4D94CA1FE7}" dt="2021-05-20T13:36:42.637" v="5548" actId="1076"/>
          <ac:spMkLst>
            <pc:docMk/>
            <pc:sldMk cId="1519010042" sldId="266"/>
            <ac:spMk id="14" creationId="{72E5CFB6-1EC1-4414-90E8-CE5C29277BF7}"/>
          </ac:spMkLst>
        </pc:spChg>
        <pc:spChg chg="add del mod">
          <ac:chgData name="Morgane Caillosse" userId="8333b86f315e616d" providerId="LiveId" clId="{81E41440-EC0F-4169-8B1C-5C4D94CA1FE7}" dt="2021-05-20T13:31:52.607" v="5497" actId="478"/>
          <ac:spMkLst>
            <pc:docMk/>
            <pc:sldMk cId="1519010042" sldId="266"/>
            <ac:spMk id="16" creationId="{2137F0D2-E224-432C-BB90-1AA9F130C99E}"/>
          </ac:spMkLst>
        </pc:spChg>
        <pc:graphicFrameChg chg="add mod modGraphic">
          <ac:chgData name="Morgane Caillosse" userId="8333b86f315e616d" providerId="LiveId" clId="{81E41440-EC0F-4169-8B1C-5C4D94CA1FE7}" dt="2021-05-20T13:36:05.974" v="5541" actId="1076"/>
          <ac:graphicFrameMkLst>
            <pc:docMk/>
            <pc:sldMk cId="1519010042" sldId="266"/>
            <ac:graphicFrameMk id="2" creationId="{2C2D3255-442B-461D-AC0C-DFD7F1CC13F7}"/>
          </ac:graphicFrameMkLst>
        </pc:graphicFrameChg>
        <pc:graphicFrameChg chg="add mod modGraphic">
          <ac:chgData name="Morgane Caillosse" userId="8333b86f315e616d" providerId="LiveId" clId="{81E41440-EC0F-4169-8B1C-5C4D94CA1FE7}" dt="2021-05-20T13:37:37.762" v="5564" actId="14734"/>
          <ac:graphicFrameMkLst>
            <pc:docMk/>
            <pc:sldMk cId="1519010042" sldId="266"/>
            <ac:graphicFrameMk id="12" creationId="{9DEEA32F-93F9-4FC6-A4B6-301EBAFEFF55}"/>
          </ac:graphicFrameMkLst>
        </pc:graphicFrameChg>
        <pc:graphicFrameChg chg="add mod modGraphic">
          <ac:chgData name="Morgane Caillosse" userId="8333b86f315e616d" providerId="LiveId" clId="{81E41440-EC0F-4169-8B1C-5C4D94CA1FE7}" dt="2021-05-20T13:37:48.480" v="5567" actId="207"/>
          <ac:graphicFrameMkLst>
            <pc:docMk/>
            <pc:sldMk cId="1519010042" sldId="266"/>
            <ac:graphicFrameMk id="17" creationId="{2B28A1D7-C45F-4FBD-9897-8995C10B3047}"/>
          </ac:graphicFrameMkLst>
        </pc:graphicFrameChg>
      </pc:sldChg>
      <pc:sldChg chg="addSp delSp modSp new mod">
        <pc:chgData name="Morgane Caillosse" userId="8333b86f315e616d" providerId="LiveId" clId="{81E41440-EC0F-4169-8B1C-5C4D94CA1FE7}" dt="2021-05-18T17:09:35.408" v="4633" actId="20577"/>
        <pc:sldMkLst>
          <pc:docMk/>
          <pc:sldMk cId="396336157" sldId="267"/>
        </pc:sldMkLst>
        <pc:spChg chg="del">
          <ac:chgData name="Morgane Caillosse" userId="8333b86f315e616d" providerId="LiveId" clId="{81E41440-EC0F-4169-8B1C-5C4D94CA1FE7}" dt="2021-05-18T17:03:07.285" v="4470" actId="478"/>
          <ac:spMkLst>
            <pc:docMk/>
            <pc:sldMk cId="396336157" sldId="267"/>
            <ac:spMk id="2" creationId="{0B1E4719-E79E-4AD9-9BBF-8BD3BE52F774}"/>
          </ac:spMkLst>
        </pc:spChg>
        <pc:spChg chg="add mod">
          <ac:chgData name="Morgane Caillosse" userId="8333b86f315e616d" providerId="LiveId" clId="{81E41440-EC0F-4169-8B1C-5C4D94CA1FE7}" dt="2021-05-18T17:03:23.721" v="4506" actId="20577"/>
          <ac:spMkLst>
            <pc:docMk/>
            <pc:sldMk cId="396336157" sldId="267"/>
            <ac:spMk id="3" creationId="{35BE80A3-F5FD-487F-99C7-63A8063E426F}"/>
          </ac:spMkLst>
        </pc:spChg>
        <pc:spChg chg="add mod">
          <ac:chgData name="Morgane Caillosse" userId="8333b86f315e616d" providerId="LiveId" clId="{81E41440-EC0F-4169-8B1C-5C4D94CA1FE7}" dt="2021-05-18T17:09:35.408" v="4633" actId="20577"/>
          <ac:spMkLst>
            <pc:docMk/>
            <pc:sldMk cId="396336157" sldId="267"/>
            <ac:spMk id="4" creationId="{37C313B5-FF6B-4847-95E1-1AA177F13FB4}"/>
          </ac:spMkLst>
        </pc:spChg>
      </pc:sldChg>
      <pc:sldChg chg="addSp delSp modSp new mod">
        <pc:chgData name="Morgane Caillosse" userId="8333b86f315e616d" providerId="LiveId" clId="{81E41440-EC0F-4169-8B1C-5C4D94CA1FE7}" dt="2021-05-20T13:52:56.372" v="5816" actId="1076"/>
        <pc:sldMkLst>
          <pc:docMk/>
          <pc:sldMk cId="808245309" sldId="268"/>
        </pc:sldMkLst>
        <pc:spChg chg="add del mod">
          <ac:chgData name="Morgane Caillosse" userId="8333b86f315e616d" providerId="LiveId" clId="{81E41440-EC0F-4169-8B1C-5C4D94CA1FE7}" dt="2021-05-19T08:50:23.313" v="4792"/>
          <ac:spMkLst>
            <pc:docMk/>
            <pc:sldMk cId="808245309" sldId="268"/>
            <ac:spMk id="2" creationId="{3BDD436E-A0B9-4A44-9C58-91897E55C75D}"/>
          </ac:spMkLst>
        </pc:spChg>
        <pc:spChg chg="del">
          <ac:chgData name="Morgane Caillosse" userId="8333b86f315e616d" providerId="LiveId" clId="{81E41440-EC0F-4169-8B1C-5C4D94CA1FE7}" dt="2021-05-18T17:02:46.844" v="4447" actId="478"/>
          <ac:spMkLst>
            <pc:docMk/>
            <pc:sldMk cId="808245309" sldId="268"/>
            <ac:spMk id="2" creationId="{FCD49D82-1665-447A-8F33-C8F8EBD045AC}"/>
          </ac:spMkLst>
        </pc:spChg>
        <pc:spChg chg="add mod">
          <ac:chgData name="Morgane Caillosse" userId="8333b86f315e616d" providerId="LiveId" clId="{81E41440-EC0F-4169-8B1C-5C4D94CA1FE7}" dt="2021-05-20T13:47:47.340" v="5740" actId="1076"/>
          <ac:spMkLst>
            <pc:docMk/>
            <pc:sldMk cId="808245309" sldId="268"/>
            <ac:spMk id="3" creationId="{77CB8A2D-50D1-41EB-A383-D00F77DA931B}"/>
          </ac:spMkLst>
        </pc:spChg>
        <pc:spChg chg="add del mod">
          <ac:chgData name="Morgane Caillosse" userId="8333b86f315e616d" providerId="LiveId" clId="{81E41440-EC0F-4169-8B1C-5C4D94CA1FE7}" dt="2021-05-19T08:51:13.411" v="4842" actId="478"/>
          <ac:spMkLst>
            <pc:docMk/>
            <pc:sldMk cId="808245309" sldId="268"/>
            <ac:spMk id="4" creationId="{3718C028-1067-4D3E-8398-673573A5243C}"/>
          </ac:spMkLst>
        </pc:spChg>
        <pc:spChg chg="add mod">
          <ac:chgData name="Morgane Caillosse" userId="8333b86f315e616d" providerId="LiveId" clId="{81E41440-EC0F-4169-8B1C-5C4D94CA1FE7}" dt="2021-05-20T13:52:32.064" v="5808" actId="14100"/>
          <ac:spMkLst>
            <pc:docMk/>
            <pc:sldMk cId="808245309" sldId="268"/>
            <ac:spMk id="5" creationId="{2C0ABBA5-0759-4018-B641-2AF16DA6E44E}"/>
          </ac:spMkLst>
        </pc:spChg>
        <pc:spChg chg="add mod">
          <ac:chgData name="Morgane Caillosse" userId="8333b86f315e616d" providerId="LiveId" clId="{81E41440-EC0F-4169-8B1C-5C4D94CA1FE7}" dt="2021-05-20T13:52:38.266" v="5810" actId="14100"/>
          <ac:spMkLst>
            <pc:docMk/>
            <pc:sldMk cId="808245309" sldId="268"/>
            <ac:spMk id="6" creationId="{51581F12-709F-465E-BB2E-0B6B9EF94F0A}"/>
          </ac:spMkLst>
        </pc:spChg>
        <pc:spChg chg="add mod">
          <ac:chgData name="Morgane Caillosse" userId="8333b86f315e616d" providerId="LiveId" clId="{81E41440-EC0F-4169-8B1C-5C4D94CA1FE7}" dt="2021-05-20T13:52:45.223" v="5812" actId="1076"/>
          <ac:spMkLst>
            <pc:docMk/>
            <pc:sldMk cId="808245309" sldId="268"/>
            <ac:spMk id="11" creationId="{C676A975-4138-491E-BF43-866BC7DCCA44}"/>
          </ac:spMkLst>
        </pc:spChg>
        <pc:spChg chg="add mod">
          <ac:chgData name="Morgane Caillosse" userId="8333b86f315e616d" providerId="LiveId" clId="{81E41440-EC0F-4169-8B1C-5C4D94CA1FE7}" dt="2021-05-20T13:52:52.359" v="5815" actId="1076"/>
          <ac:spMkLst>
            <pc:docMk/>
            <pc:sldMk cId="808245309" sldId="268"/>
            <ac:spMk id="12" creationId="{343F3AA7-8E74-4EAF-9C2F-6A50AFD446FC}"/>
          </ac:spMkLst>
        </pc:spChg>
        <pc:picChg chg="add mod">
          <ac:chgData name="Morgane Caillosse" userId="8333b86f315e616d" providerId="LiveId" clId="{81E41440-EC0F-4169-8B1C-5C4D94CA1FE7}" dt="2021-05-20T13:52:47.283" v="5813" actId="1076"/>
          <ac:picMkLst>
            <pc:docMk/>
            <pc:sldMk cId="808245309" sldId="268"/>
            <ac:picMk id="4" creationId="{5AE0CC20-41FB-4DA7-91C6-BB828E416E25}"/>
          </ac:picMkLst>
        </pc:picChg>
        <pc:picChg chg="add del mod">
          <ac:chgData name="Morgane Caillosse" userId="8333b86f315e616d" providerId="LiveId" clId="{81E41440-EC0F-4169-8B1C-5C4D94CA1FE7}" dt="2021-05-20T13:47:18.960" v="5732" actId="478"/>
          <ac:picMkLst>
            <pc:docMk/>
            <pc:sldMk cId="808245309" sldId="268"/>
            <ac:picMk id="8" creationId="{D807A6F3-31BB-4303-9480-12750AEA1C5E}"/>
          </ac:picMkLst>
        </pc:picChg>
        <pc:picChg chg="add mod">
          <ac:chgData name="Morgane Caillosse" userId="8333b86f315e616d" providerId="LiveId" clId="{81E41440-EC0F-4169-8B1C-5C4D94CA1FE7}" dt="2021-05-20T13:52:56.372" v="5816" actId="1076"/>
          <ac:picMkLst>
            <pc:docMk/>
            <pc:sldMk cId="808245309" sldId="268"/>
            <ac:picMk id="10" creationId="{2A0DD4AB-A472-4BAE-ABFC-F916F4239AAA}"/>
          </ac:picMkLst>
        </pc:picChg>
      </pc:sldChg>
      <pc:sldChg chg="addSp delSp modSp new mod">
        <pc:chgData name="Morgane Caillosse" userId="8333b86f315e616d" providerId="LiveId" clId="{81E41440-EC0F-4169-8B1C-5C4D94CA1FE7}" dt="2021-05-20T13:44:13.506" v="5651" actId="1076"/>
        <pc:sldMkLst>
          <pc:docMk/>
          <pc:sldMk cId="3380464391" sldId="269"/>
        </pc:sldMkLst>
        <pc:spChg chg="del">
          <ac:chgData name="Morgane Caillosse" userId="8333b86f315e616d" providerId="LiveId" clId="{81E41440-EC0F-4169-8B1C-5C4D94CA1FE7}" dt="2021-05-18T17:04:45.817" v="4578" actId="478"/>
          <ac:spMkLst>
            <pc:docMk/>
            <pc:sldMk cId="3380464391" sldId="269"/>
            <ac:spMk id="2" creationId="{242C25D1-4236-4F31-BE03-61D90EB48376}"/>
          </ac:spMkLst>
        </pc:spChg>
        <pc:spChg chg="add mod">
          <ac:chgData name="Morgane Caillosse" userId="8333b86f315e616d" providerId="LiveId" clId="{81E41440-EC0F-4169-8B1C-5C4D94CA1FE7}" dt="2021-05-20T13:40:29.780" v="5580" actId="108"/>
          <ac:spMkLst>
            <pc:docMk/>
            <pc:sldMk cId="3380464391" sldId="269"/>
            <ac:spMk id="3" creationId="{2F9545A0-12D9-4B1C-901F-DA56CDC87462}"/>
          </ac:spMkLst>
        </pc:spChg>
        <pc:spChg chg="add mod">
          <ac:chgData name="Morgane Caillosse" userId="8333b86f315e616d" providerId="LiveId" clId="{81E41440-EC0F-4169-8B1C-5C4D94CA1FE7}" dt="2021-05-20T13:43:14.621" v="5636" actId="403"/>
          <ac:spMkLst>
            <pc:docMk/>
            <pc:sldMk cId="3380464391" sldId="269"/>
            <ac:spMk id="8" creationId="{5200291A-C750-43FD-A24F-90A04A241A0D}"/>
          </ac:spMkLst>
        </pc:spChg>
        <pc:spChg chg="add mod">
          <ac:chgData name="Morgane Caillosse" userId="8333b86f315e616d" providerId="LiveId" clId="{81E41440-EC0F-4169-8B1C-5C4D94CA1FE7}" dt="2021-05-20T13:44:01.174" v="5650" actId="14100"/>
          <ac:spMkLst>
            <pc:docMk/>
            <pc:sldMk cId="3380464391" sldId="269"/>
            <ac:spMk id="10" creationId="{CA4AC89C-08F3-426A-AE3A-BDBF3141F5C1}"/>
          </ac:spMkLst>
        </pc:spChg>
        <pc:picChg chg="add mod">
          <ac:chgData name="Morgane Caillosse" userId="8333b86f315e616d" providerId="LiveId" clId="{81E41440-EC0F-4169-8B1C-5C4D94CA1FE7}" dt="2021-05-20T13:43:35.976" v="5643" actId="1076"/>
          <ac:picMkLst>
            <pc:docMk/>
            <pc:sldMk cId="3380464391" sldId="269"/>
            <ac:picMk id="4" creationId="{0E393918-2D64-4B65-AA9C-66A9A9D55C4F}"/>
          </ac:picMkLst>
        </pc:picChg>
        <pc:picChg chg="add mod">
          <ac:chgData name="Morgane Caillosse" userId="8333b86f315e616d" providerId="LiveId" clId="{81E41440-EC0F-4169-8B1C-5C4D94CA1FE7}" dt="2021-05-20T13:44:13.506" v="5651" actId="1076"/>
          <ac:picMkLst>
            <pc:docMk/>
            <pc:sldMk cId="3380464391" sldId="269"/>
            <ac:picMk id="6" creationId="{377CA1F3-EB94-4F96-84FC-B7671C59F31C}"/>
          </ac:picMkLst>
        </pc:picChg>
      </pc:sldChg>
      <pc:sldChg chg="addSp modSp new del">
        <pc:chgData name="Morgane Caillosse" userId="8333b86f315e616d" providerId="LiveId" clId="{81E41440-EC0F-4169-8B1C-5C4D94CA1FE7}" dt="2021-05-20T13:58:11.984" v="5818" actId="2696"/>
        <pc:sldMkLst>
          <pc:docMk/>
          <pc:sldMk cId="322917604" sldId="270"/>
        </pc:sldMkLst>
        <pc:picChg chg="add mod">
          <ac:chgData name="Morgane Caillosse" userId="8333b86f315e616d" providerId="LiveId" clId="{81E41440-EC0F-4169-8B1C-5C4D94CA1FE7}" dt="2021-05-19T08:47:34.087" v="4754"/>
          <ac:picMkLst>
            <pc:docMk/>
            <pc:sldMk cId="322917604" sldId="270"/>
            <ac:picMk id="3" creationId="{BDAC657F-51F1-490E-91A7-B5892918D69C}"/>
          </ac:picMkLst>
        </pc:picChg>
      </pc:sldChg>
      <pc:sldMasterChg chg="delSldLayout">
        <pc:chgData name="Morgane Caillosse" userId="8333b86f315e616d" providerId="LiveId" clId="{81E41440-EC0F-4169-8B1C-5C4D94CA1FE7}" dt="2021-05-18T12:37:37.626" v="2543" actId="2696"/>
        <pc:sldMasterMkLst>
          <pc:docMk/>
          <pc:sldMasterMk cId="0" sldId="2147483648"/>
        </pc:sldMasterMkLst>
        <pc:sldLayoutChg chg="del">
          <pc:chgData name="Morgane Caillosse" userId="8333b86f315e616d" providerId="LiveId" clId="{81E41440-EC0F-4169-8B1C-5C4D94CA1FE7}" dt="2021-05-18T12:37:37.626" v="2543" actId="2696"/>
          <pc:sldLayoutMkLst>
            <pc:docMk/>
            <pc:sldMasterMk cId="0" sldId="2147483648"/>
            <pc:sldLayoutMk cId="0" sldId="2147483655"/>
          </pc:sldLayoutMkLst>
        </pc:sldLayoutChg>
      </pc:sldMasterChg>
    </pc:docChg>
  </pc:docChgLst>
  <pc:docChgLst>
    <pc:chgData name="Morgane Caillosse" userId="8333b86f315e616d" providerId="LiveId" clId="{50B67AB2-FF4B-448F-AD36-432A9211974C}"/>
    <pc:docChg chg="custSel addSld modSld modSection">
      <pc:chgData name="Morgane Caillosse" userId="8333b86f315e616d" providerId="LiveId" clId="{50B67AB2-FF4B-448F-AD36-432A9211974C}" dt="2021-05-20T19:35:14.410" v="701" actId="20577"/>
      <pc:docMkLst>
        <pc:docMk/>
      </pc:docMkLst>
      <pc:sldChg chg="modSp mod">
        <pc:chgData name="Morgane Caillosse" userId="8333b86f315e616d" providerId="LiveId" clId="{50B67AB2-FF4B-448F-AD36-432A9211974C}" dt="2021-05-20T19:35:14.410" v="701" actId="20577"/>
        <pc:sldMkLst>
          <pc:docMk/>
          <pc:sldMk cId="0" sldId="256"/>
        </pc:sldMkLst>
        <pc:spChg chg="mod">
          <ac:chgData name="Morgane Caillosse" userId="8333b86f315e616d" providerId="LiveId" clId="{50B67AB2-FF4B-448F-AD36-432A9211974C}" dt="2021-05-20T19:35:14.410" v="701" actId="20577"/>
          <ac:spMkLst>
            <pc:docMk/>
            <pc:sldMk cId="0" sldId="256"/>
            <ac:spMk id="8" creationId="{86F7AD2C-4019-4EAB-BDA3-D3BE0A3CB386}"/>
          </ac:spMkLst>
        </pc:spChg>
      </pc:sldChg>
      <pc:sldChg chg="modSp mod">
        <pc:chgData name="Morgane Caillosse" userId="8333b86f315e616d" providerId="LiveId" clId="{50B67AB2-FF4B-448F-AD36-432A9211974C}" dt="2021-05-20T18:59:44.015" v="687" actId="20577"/>
        <pc:sldMkLst>
          <pc:docMk/>
          <pc:sldMk cId="1059133622" sldId="259"/>
        </pc:sldMkLst>
        <pc:spChg chg="mod">
          <ac:chgData name="Morgane Caillosse" userId="8333b86f315e616d" providerId="LiveId" clId="{50B67AB2-FF4B-448F-AD36-432A9211974C}" dt="2021-05-20T18:59:44.015" v="687" actId="20577"/>
          <ac:spMkLst>
            <pc:docMk/>
            <pc:sldMk cId="1059133622" sldId="259"/>
            <ac:spMk id="5" creationId="{617545A7-73C6-4C5A-887A-5A3293B7B0AA}"/>
          </ac:spMkLst>
        </pc:spChg>
      </pc:sldChg>
      <pc:sldChg chg="addSp modSp mod">
        <pc:chgData name="Morgane Caillosse" userId="8333b86f315e616d" providerId="LiveId" clId="{50B67AB2-FF4B-448F-AD36-432A9211974C}" dt="2021-05-20T18:28:45.159" v="162" actId="313"/>
        <pc:sldMkLst>
          <pc:docMk/>
          <pc:sldMk cId="3048934382" sldId="260"/>
        </pc:sldMkLst>
        <pc:spChg chg="add mod">
          <ac:chgData name="Morgane Caillosse" userId="8333b86f315e616d" providerId="LiveId" clId="{50B67AB2-FF4B-448F-AD36-432A9211974C}" dt="2021-05-20T18:27:34.397" v="79" actId="1582"/>
          <ac:spMkLst>
            <pc:docMk/>
            <pc:sldMk cId="3048934382" sldId="260"/>
            <ac:spMk id="2" creationId="{EDFF71EE-27A5-41EC-BE5A-C9FCCF448378}"/>
          </ac:spMkLst>
        </pc:spChg>
        <pc:spChg chg="mod">
          <ac:chgData name="Morgane Caillosse" userId="8333b86f315e616d" providerId="LiveId" clId="{50B67AB2-FF4B-448F-AD36-432A9211974C}" dt="2021-05-20T18:26:42.308" v="69" actId="1076"/>
          <ac:spMkLst>
            <pc:docMk/>
            <pc:sldMk cId="3048934382" sldId="260"/>
            <ac:spMk id="5" creationId="{A103D155-9E35-44E0-9462-844ABF3CE536}"/>
          </ac:spMkLst>
        </pc:spChg>
        <pc:spChg chg="mod">
          <ac:chgData name="Morgane Caillosse" userId="8333b86f315e616d" providerId="LiveId" clId="{50B67AB2-FF4B-448F-AD36-432A9211974C}" dt="2021-05-20T18:26:47.972" v="71" actId="1076"/>
          <ac:spMkLst>
            <pc:docMk/>
            <pc:sldMk cId="3048934382" sldId="260"/>
            <ac:spMk id="6" creationId="{5E00C3D4-E37E-496D-AF5D-C12B2E96731C}"/>
          </ac:spMkLst>
        </pc:spChg>
        <pc:spChg chg="add mod">
          <ac:chgData name="Morgane Caillosse" userId="8333b86f315e616d" providerId="LiveId" clId="{50B67AB2-FF4B-448F-AD36-432A9211974C}" dt="2021-05-20T18:26:54.329" v="73" actId="1076"/>
          <ac:spMkLst>
            <pc:docMk/>
            <pc:sldMk cId="3048934382" sldId="260"/>
            <ac:spMk id="7" creationId="{6C30B48E-54E9-4CE3-B248-1A329C7FBB79}"/>
          </ac:spMkLst>
        </pc:spChg>
        <pc:spChg chg="add mod">
          <ac:chgData name="Morgane Caillosse" userId="8333b86f315e616d" providerId="LiveId" clId="{50B67AB2-FF4B-448F-AD36-432A9211974C}" dt="2021-05-20T18:28:45.159" v="162" actId="313"/>
          <ac:spMkLst>
            <pc:docMk/>
            <pc:sldMk cId="3048934382" sldId="260"/>
            <ac:spMk id="12" creationId="{071F4D30-F45B-4CB8-A8CD-15EA5F112414}"/>
          </ac:spMkLst>
        </pc:spChg>
        <pc:graphicFrameChg chg="mod">
          <ac:chgData name="Morgane Caillosse" userId="8333b86f315e616d" providerId="LiveId" clId="{50B67AB2-FF4B-448F-AD36-432A9211974C}" dt="2021-05-20T18:26:57.149" v="74" actId="1076"/>
          <ac:graphicFrameMkLst>
            <pc:docMk/>
            <pc:sldMk cId="3048934382" sldId="260"/>
            <ac:graphicFrameMk id="3" creationId="{17E4DC63-CBF2-4C0D-BADA-232784AD5104}"/>
          </ac:graphicFrameMkLst>
        </pc:graphicFrameChg>
        <pc:cxnChg chg="add mod">
          <ac:chgData name="Morgane Caillosse" userId="8333b86f315e616d" providerId="LiveId" clId="{50B67AB2-FF4B-448F-AD36-432A9211974C}" dt="2021-05-20T18:27:59.577" v="84" actId="208"/>
          <ac:cxnSpMkLst>
            <pc:docMk/>
            <pc:sldMk cId="3048934382" sldId="260"/>
            <ac:cxnSpMk id="9" creationId="{B1A948A8-9D0F-4FEE-AD5B-53125AC9561C}"/>
          </ac:cxnSpMkLst>
        </pc:cxnChg>
      </pc:sldChg>
      <pc:sldChg chg="modSp mod">
        <pc:chgData name="Morgane Caillosse" userId="8333b86f315e616d" providerId="LiveId" clId="{50B67AB2-FF4B-448F-AD36-432A9211974C}" dt="2021-05-20T18:10:33.746" v="4" actId="20577"/>
        <pc:sldMkLst>
          <pc:docMk/>
          <pc:sldMk cId="396336157" sldId="267"/>
        </pc:sldMkLst>
        <pc:spChg chg="mod">
          <ac:chgData name="Morgane Caillosse" userId="8333b86f315e616d" providerId="LiveId" clId="{50B67AB2-FF4B-448F-AD36-432A9211974C}" dt="2021-05-20T18:10:33.746" v="4" actId="20577"/>
          <ac:spMkLst>
            <pc:docMk/>
            <pc:sldMk cId="396336157" sldId="267"/>
            <ac:spMk id="4" creationId="{37C313B5-FF6B-4847-95E1-1AA177F13FB4}"/>
          </ac:spMkLst>
        </pc:spChg>
      </pc:sldChg>
      <pc:sldChg chg="addSp delSp modSp new mod">
        <pc:chgData name="Morgane Caillosse" userId="8333b86f315e616d" providerId="LiveId" clId="{50B67AB2-FF4B-448F-AD36-432A9211974C}" dt="2021-05-20T18:52:06.429" v="685" actId="931"/>
        <pc:sldMkLst>
          <pc:docMk/>
          <pc:sldMk cId="1514309505" sldId="270"/>
        </pc:sldMkLst>
        <pc:spChg chg="del">
          <ac:chgData name="Morgane Caillosse" userId="8333b86f315e616d" providerId="LiveId" clId="{50B67AB2-FF4B-448F-AD36-432A9211974C}" dt="2021-05-20T18:40:17.827" v="164" actId="478"/>
          <ac:spMkLst>
            <pc:docMk/>
            <pc:sldMk cId="1514309505" sldId="270"/>
            <ac:spMk id="2" creationId="{D3684267-7057-478D-89EC-4CB74108A87B}"/>
          </ac:spMkLst>
        </pc:spChg>
        <pc:spChg chg="add mod">
          <ac:chgData name="Morgane Caillosse" userId="8333b86f315e616d" providerId="LiveId" clId="{50B67AB2-FF4B-448F-AD36-432A9211974C}" dt="2021-05-20T18:40:58.375" v="219" actId="20577"/>
          <ac:spMkLst>
            <pc:docMk/>
            <pc:sldMk cId="1514309505" sldId="270"/>
            <ac:spMk id="3" creationId="{BB0F9596-1E82-4828-917D-FDA9913B5632}"/>
          </ac:spMkLst>
        </pc:spChg>
        <pc:spChg chg="add del mod">
          <ac:chgData name="Morgane Caillosse" userId="8333b86f315e616d" providerId="LiveId" clId="{50B67AB2-FF4B-448F-AD36-432A9211974C}" dt="2021-05-20T18:48:44.451" v="606"/>
          <ac:spMkLst>
            <pc:docMk/>
            <pc:sldMk cId="1514309505" sldId="270"/>
            <ac:spMk id="4" creationId="{5AC41866-F368-4329-A0A8-58513658BBB2}"/>
          </ac:spMkLst>
        </pc:spChg>
        <pc:spChg chg="add del mod">
          <ac:chgData name="Morgane Caillosse" userId="8333b86f315e616d" providerId="LiveId" clId="{50B67AB2-FF4B-448F-AD36-432A9211974C}" dt="2021-05-20T18:48:44.447" v="604" actId="478"/>
          <ac:spMkLst>
            <pc:docMk/>
            <pc:sldMk cId="1514309505" sldId="270"/>
            <ac:spMk id="6" creationId="{A9807443-A3F1-4021-9057-D2ED1076C1FA}"/>
          </ac:spMkLst>
        </pc:spChg>
        <pc:spChg chg="add mod">
          <ac:chgData name="Morgane Caillosse" userId="8333b86f315e616d" providerId="LiveId" clId="{50B67AB2-FF4B-448F-AD36-432A9211974C}" dt="2021-05-20T18:50:06.301" v="676" actId="1076"/>
          <ac:spMkLst>
            <pc:docMk/>
            <pc:sldMk cId="1514309505" sldId="270"/>
            <ac:spMk id="8" creationId="{734EFF86-FA41-4C27-89F1-8334FCADFCD6}"/>
          </ac:spMkLst>
        </pc:spChg>
        <pc:spChg chg="add mod">
          <ac:chgData name="Morgane Caillosse" userId="8333b86f315e616d" providerId="LiveId" clId="{50B67AB2-FF4B-448F-AD36-432A9211974C}" dt="2021-05-20T18:49:59.533" v="673" actId="1076"/>
          <ac:spMkLst>
            <pc:docMk/>
            <pc:sldMk cId="1514309505" sldId="270"/>
            <ac:spMk id="9" creationId="{58EC2982-9E1F-4FD7-89C8-1F856109C16C}"/>
          </ac:spMkLst>
        </pc:spChg>
        <pc:spChg chg="add mod">
          <ac:chgData name="Morgane Caillosse" userId="8333b86f315e616d" providerId="LiveId" clId="{50B67AB2-FF4B-448F-AD36-432A9211974C}" dt="2021-05-20T18:50:16.052" v="680" actId="1076"/>
          <ac:spMkLst>
            <pc:docMk/>
            <pc:sldMk cId="1514309505" sldId="270"/>
            <ac:spMk id="10" creationId="{5CCB8F08-5258-4411-A87D-23C2D03D5A24}"/>
          </ac:spMkLst>
        </pc:spChg>
        <pc:graphicFrameChg chg="add mod modGraphic">
          <ac:chgData name="Morgane Caillosse" userId="8333b86f315e616d" providerId="LiveId" clId="{50B67AB2-FF4B-448F-AD36-432A9211974C}" dt="2021-05-20T18:52:06.429" v="685" actId="931"/>
          <ac:graphicFrameMkLst>
            <pc:docMk/>
            <pc:sldMk cId="1514309505" sldId="270"/>
            <ac:graphicFrameMk id="5" creationId="{99E3AA2A-32D0-4746-B448-A6056ABDFAC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500" baseline="0" dirty="0"/>
              <a:t>Répartition de la cible</a:t>
            </a:r>
          </a:p>
        </c:rich>
      </c:tx>
      <c:layout>
        <c:manualLayout>
          <c:xMode val="edge"/>
          <c:yMode val="edge"/>
          <c:x val="0.23298145601850564"/>
          <c:y val="3.24266988818077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rgbClr val="00CC00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loan_status</c:v>
                </c:pt>
              </c:strCache>
            </c:strRef>
          </c:cat>
          <c:val>
            <c:numRef>
              <c:f>Feuil1!$B$2</c:f>
              <c:numCache>
                <c:formatCode>General</c:formatCode>
                <c:ptCount val="1"/>
                <c:pt idx="0">
                  <c:v>800000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96-4B98-A1F5-F65E61C48169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loan_status</c:v>
                </c:pt>
              </c:strCache>
            </c:strRef>
          </c:cat>
          <c:val>
            <c:numRef>
              <c:f>Feuil1!$C$2</c:f>
              <c:numCache>
                <c:formatCode>General</c:formatCode>
                <c:ptCount val="1"/>
                <c:pt idx="0">
                  <c:v>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96-4B98-A1F5-F65E61C48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6091672"/>
        <c:axId val="756093968"/>
      </c:barChart>
      <c:catAx>
        <c:axId val="75609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56093968"/>
        <c:crosses val="autoZero"/>
        <c:auto val="1"/>
        <c:lblAlgn val="ctr"/>
        <c:lblOffset val="100"/>
        <c:noMultiLvlLbl val="0"/>
      </c:catAx>
      <c:valAx>
        <c:axId val="7560939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90" b="0" i="0" u="none" strike="noStrike" kern="1200" baseline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5609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bg1">
              <a:lumMod val="10000"/>
            </a:schemeClr>
          </a:solidFill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8501B-F256-4FCB-A61D-6882902FE6E6}" type="doc">
      <dgm:prSet loTypeId="urn:microsoft.com/office/officeart/2005/8/layout/hProcess3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8CD8E8B-0CAE-4814-947F-40851412CC2B}">
      <dgm:prSet phldrT="[Texte]"/>
      <dgm:spPr/>
      <dgm:t>
        <a:bodyPr/>
        <a:lstStyle/>
        <a:p>
          <a:r>
            <a:rPr lang="fr-FR" dirty="0">
              <a:solidFill>
                <a:schemeClr val="bg1">
                  <a:lumMod val="10000"/>
                </a:schemeClr>
              </a:solidFill>
            </a:rPr>
            <a:t>Création de </a:t>
          </a:r>
          <a:r>
            <a:rPr lang="fr-FR" b="1" dirty="0">
              <a:solidFill>
                <a:srgbClr val="FF0000"/>
              </a:solidFill>
            </a:rPr>
            <a:t>classes</a:t>
          </a:r>
          <a:r>
            <a:rPr lang="fr-FR" dirty="0">
              <a:solidFill>
                <a:schemeClr val="bg1">
                  <a:lumMod val="10000"/>
                </a:schemeClr>
              </a:solidFill>
            </a:rPr>
            <a:t> pour toutes les variables restantes à partir du concept des WOE</a:t>
          </a:r>
        </a:p>
      </dgm:t>
    </dgm:pt>
    <dgm:pt modelId="{E40A196F-9667-4ACE-8764-EA4940FAAF0C}" type="parTrans" cxnId="{6EC9E43C-664A-485E-8305-252A78400F9E}">
      <dgm:prSet/>
      <dgm:spPr/>
      <dgm:t>
        <a:bodyPr/>
        <a:lstStyle/>
        <a:p>
          <a:endParaRPr lang="fr-FR"/>
        </a:p>
      </dgm:t>
    </dgm:pt>
    <dgm:pt modelId="{CDF31F5A-E7AE-4D70-87D9-145B8FC6C979}" type="sibTrans" cxnId="{6EC9E43C-664A-485E-8305-252A78400F9E}">
      <dgm:prSet/>
      <dgm:spPr/>
      <dgm:t>
        <a:bodyPr/>
        <a:lstStyle/>
        <a:p>
          <a:endParaRPr lang="fr-FR"/>
        </a:p>
      </dgm:t>
    </dgm:pt>
    <dgm:pt modelId="{CA798387-21B5-4EE7-BAEE-2C566B064FAF}">
      <dgm:prSet phldrT="[Texte]"/>
      <dgm:spPr/>
      <dgm:t>
        <a:bodyPr/>
        <a:lstStyle/>
        <a:p>
          <a:pPr algn="ctr"/>
          <a:r>
            <a:rPr lang="fr-FR" dirty="0">
              <a:solidFill>
                <a:schemeClr val="bg1">
                  <a:lumMod val="10000"/>
                </a:schemeClr>
              </a:solidFill>
            </a:rPr>
            <a:t>Sélection des variables finales au travers de leur </a:t>
          </a:r>
          <a:r>
            <a:rPr lang="fr-FR" b="1" dirty="0">
              <a:solidFill>
                <a:srgbClr val="FF0000"/>
              </a:solidFill>
            </a:rPr>
            <a:t>pouvoir explicatif sur la cible</a:t>
          </a:r>
          <a:r>
            <a:rPr lang="fr-FR" dirty="0">
              <a:solidFill>
                <a:schemeClr val="bg1">
                  <a:lumMod val="10000"/>
                </a:schemeClr>
              </a:solidFill>
            </a:rPr>
            <a:t> (IV)</a:t>
          </a:r>
        </a:p>
      </dgm:t>
    </dgm:pt>
    <dgm:pt modelId="{F85462DE-DFFB-41CD-9658-C79BBDEC76F4}" type="parTrans" cxnId="{34216282-8C06-445C-95F7-AF2ADBB57429}">
      <dgm:prSet/>
      <dgm:spPr/>
      <dgm:t>
        <a:bodyPr/>
        <a:lstStyle/>
        <a:p>
          <a:endParaRPr lang="fr-FR"/>
        </a:p>
      </dgm:t>
    </dgm:pt>
    <dgm:pt modelId="{FA981BEE-DB44-4159-9CAE-B4DD762B6535}" type="sibTrans" cxnId="{34216282-8C06-445C-95F7-AF2ADBB57429}">
      <dgm:prSet/>
      <dgm:spPr/>
      <dgm:t>
        <a:bodyPr/>
        <a:lstStyle/>
        <a:p>
          <a:endParaRPr lang="fr-FR"/>
        </a:p>
      </dgm:t>
    </dgm:pt>
    <dgm:pt modelId="{66462796-659A-4096-A1CC-1994E26AFB80}">
      <dgm:prSet phldrT="[Texte]"/>
      <dgm:spPr/>
      <dgm:t>
        <a:bodyPr/>
        <a:lstStyle/>
        <a:p>
          <a:r>
            <a:rPr lang="fr-FR" b="1" dirty="0">
              <a:solidFill>
                <a:srgbClr val="FF0000"/>
              </a:solidFill>
            </a:rPr>
            <a:t>Régression logistique </a:t>
          </a:r>
          <a:r>
            <a:rPr lang="fr-FR" dirty="0">
              <a:solidFill>
                <a:schemeClr val="bg1">
                  <a:lumMod val="10000"/>
                </a:schemeClr>
              </a:solidFill>
            </a:rPr>
            <a:t>pour créer les scores</a:t>
          </a:r>
        </a:p>
      </dgm:t>
    </dgm:pt>
    <dgm:pt modelId="{8642E495-14DD-45B7-B62E-A01D85DAA7F1}" type="parTrans" cxnId="{68E72206-7B34-4887-BCDC-F02CA87B2F59}">
      <dgm:prSet/>
      <dgm:spPr/>
      <dgm:t>
        <a:bodyPr/>
        <a:lstStyle/>
        <a:p>
          <a:endParaRPr lang="fr-FR"/>
        </a:p>
      </dgm:t>
    </dgm:pt>
    <dgm:pt modelId="{4D058D5A-91AB-44C7-BB62-A77B37818C0C}" type="sibTrans" cxnId="{68E72206-7B34-4887-BCDC-F02CA87B2F59}">
      <dgm:prSet/>
      <dgm:spPr/>
      <dgm:t>
        <a:bodyPr/>
        <a:lstStyle/>
        <a:p>
          <a:endParaRPr lang="fr-FR"/>
        </a:p>
      </dgm:t>
    </dgm:pt>
    <dgm:pt modelId="{68810DEF-3235-4DCF-BCCF-5085BA42EEEC}" type="pres">
      <dgm:prSet presAssocID="{4DC8501B-F256-4FCB-A61D-6882902FE6E6}" presName="Name0" presStyleCnt="0">
        <dgm:presLayoutVars>
          <dgm:dir/>
          <dgm:animLvl val="lvl"/>
          <dgm:resizeHandles val="exact"/>
        </dgm:presLayoutVars>
      </dgm:prSet>
      <dgm:spPr/>
    </dgm:pt>
    <dgm:pt modelId="{AFD088E2-6A0A-4149-A597-05694485BA84}" type="pres">
      <dgm:prSet presAssocID="{4DC8501B-F256-4FCB-A61D-6882902FE6E6}" presName="dummy" presStyleCnt="0"/>
      <dgm:spPr/>
    </dgm:pt>
    <dgm:pt modelId="{2FC34594-840E-46F4-BB8E-CF2E95F8A9E6}" type="pres">
      <dgm:prSet presAssocID="{4DC8501B-F256-4FCB-A61D-6882902FE6E6}" presName="linH" presStyleCnt="0"/>
      <dgm:spPr/>
    </dgm:pt>
    <dgm:pt modelId="{E98A4681-0E05-4C16-9F20-1ED1265BBFD1}" type="pres">
      <dgm:prSet presAssocID="{4DC8501B-F256-4FCB-A61D-6882902FE6E6}" presName="padding1" presStyleCnt="0"/>
      <dgm:spPr/>
    </dgm:pt>
    <dgm:pt modelId="{99D8C5BE-7213-4C1A-A1A1-99C5F131E91F}" type="pres">
      <dgm:prSet presAssocID="{D8CD8E8B-0CAE-4814-947F-40851412CC2B}" presName="linV" presStyleCnt="0"/>
      <dgm:spPr/>
    </dgm:pt>
    <dgm:pt modelId="{FE77126E-8951-49F7-BC68-F9CB508742B4}" type="pres">
      <dgm:prSet presAssocID="{D8CD8E8B-0CAE-4814-947F-40851412CC2B}" presName="spVertical1" presStyleCnt="0"/>
      <dgm:spPr/>
    </dgm:pt>
    <dgm:pt modelId="{BFE811F0-8B8F-40F1-9E03-3D5FBC0BC011}" type="pres">
      <dgm:prSet presAssocID="{D8CD8E8B-0CAE-4814-947F-40851412CC2B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355373A-79C3-4565-AE64-111755FD06F9}" type="pres">
      <dgm:prSet presAssocID="{D8CD8E8B-0CAE-4814-947F-40851412CC2B}" presName="spVertical2" presStyleCnt="0"/>
      <dgm:spPr/>
    </dgm:pt>
    <dgm:pt modelId="{1B534447-9DB1-4282-B10E-DEE0801C2B23}" type="pres">
      <dgm:prSet presAssocID="{D8CD8E8B-0CAE-4814-947F-40851412CC2B}" presName="spVertical3" presStyleCnt="0"/>
      <dgm:spPr/>
    </dgm:pt>
    <dgm:pt modelId="{B8A5DC17-413B-4C96-BE61-BB81BDB9FA81}" type="pres">
      <dgm:prSet presAssocID="{CDF31F5A-E7AE-4D70-87D9-145B8FC6C979}" presName="space" presStyleCnt="0"/>
      <dgm:spPr/>
    </dgm:pt>
    <dgm:pt modelId="{E8C6BB5B-90D5-4CE2-89B2-3D798B0C0B39}" type="pres">
      <dgm:prSet presAssocID="{CA798387-21B5-4EE7-BAEE-2C566B064FAF}" presName="linV" presStyleCnt="0"/>
      <dgm:spPr/>
    </dgm:pt>
    <dgm:pt modelId="{FAAE6439-1A01-4683-B436-143D0AD83C46}" type="pres">
      <dgm:prSet presAssocID="{CA798387-21B5-4EE7-BAEE-2C566B064FAF}" presName="spVertical1" presStyleCnt="0"/>
      <dgm:spPr/>
    </dgm:pt>
    <dgm:pt modelId="{4AF144A6-28BB-4034-9E26-72F55280D5BC}" type="pres">
      <dgm:prSet presAssocID="{CA798387-21B5-4EE7-BAEE-2C566B064FAF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FA89ED3-554B-4F05-A7B5-CCA59E785684}" type="pres">
      <dgm:prSet presAssocID="{CA798387-21B5-4EE7-BAEE-2C566B064FAF}" presName="spVertical2" presStyleCnt="0"/>
      <dgm:spPr/>
    </dgm:pt>
    <dgm:pt modelId="{8D90307F-B603-476B-BCB2-DFE8A417399E}" type="pres">
      <dgm:prSet presAssocID="{CA798387-21B5-4EE7-BAEE-2C566B064FAF}" presName="spVertical3" presStyleCnt="0"/>
      <dgm:spPr/>
    </dgm:pt>
    <dgm:pt modelId="{73B1EE29-573B-47D0-8F60-857C87DB0BBB}" type="pres">
      <dgm:prSet presAssocID="{FA981BEE-DB44-4159-9CAE-B4DD762B6535}" presName="space" presStyleCnt="0"/>
      <dgm:spPr/>
    </dgm:pt>
    <dgm:pt modelId="{A491E4D5-EE40-46AB-B889-D471C0494822}" type="pres">
      <dgm:prSet presAssocID="{66462796-659A-4096-A1CC-1994E26AFB80}" presName="linV" presStyleCnt="0"/>
      <dgm:spPr/>
    </dgm:pt>
    <dgm:pt modelId="{121D4DFA-8DED-4C43-88B3-F836174BE5DB}" type="pres">
      <dgm:prSet presAssocID="{66462796-659A-4096-A1CC-1994E26AFB80}" presName="spVertical1" presStyleCnt="0"/>
      <dgm:spPr/>
    </dgm:pt>
    <dgm:pt modelId="{626F6D3E-A6BA-4105-8EE6-FDB5F0FB914C}" type="pres">
      <dgm:prSet presAssocID="{66462796-659A-4096-A1CC-1994E26AFB80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02FC23C-34E0-4E7C-BE67-6E58FA40D450}" type="pres">
      <dgm:prSet presAssocID="{66462796-659A-4096-A1CC-1994E26AFB80}" presName="spVertical2" presStyleCnt="0"/>
      <dgm:spPr/>
    </dgm:pt>
    <dgm:pt modelId="{AA3AE838-5B77-468F-A5F4-E9CD356D84A8}" type="pres">
      <dgm:prSet presAssocID="{66462796-659A-4096-A1CC-1994E26AFB80}" presName="spVertical3" presStyleCnt="0"/>
      <dgm:spPr/>
    </dgm:pt>
    <dgm:pt modelId="{A0BA38D2-C318-47FD-A329-A1058EFFC079}" type="pres">
      <dgm:prSet presAssocID="{4DC8501B-F256-4FCB-A61D-6882902FE6E6}" presName="padding2" presStyleCnt="0"/>
      <dgm:spPr/>
    </dgm:pt>
    <dgm:pt modelId="{D362E46F-35F9-49B6-8AF4-72D283CBCF49}" type="pres">
      <dgm:prSet presAssocID="{4DC8501B-F256-4FCB-A61D-6882902FE6E6}" presName="negArrow" presStyleCnt="0"/>
      <dgm:spPr/>
    </dgm:pt>
    <dgm:pt modelId="{82F3DBA4-D3EA-4CF2-A06F-E67C2D7ACC5C}" type="pres">
      <dgm:prSet presAssocID="{4DC8501B-F256-4FCB-A61D-6882902FE6E6}" presName="backgroundArrow" presStyleLbl="node1" presStyleIdx="0" presStyleCnt="1"/>
      <dgm:spPr/>
    </dgm:pt>
  </dgm:ptLst>
  <dgm:cxnLst>
    <dgm:cxn modelId="{68E72206-7B34-4887-BCDC-F02CA87B2F59}" srcId="{4DC8501B-F256-4FCB-A61D-6882902FE6E6}" destId="{66462796-659A-4096-A1CC-1994E26AFB80}" srcOrd="2" destOrd="0" parTransId="{8642E495-14DD-45B7-B62E-A01D85DAA7F1}" sibTransId="{4D058D5A-91AB-44C7-BB62-A77B37818C0C}"/>
    <dgm:cxn modelId="{6EC9E43C-664A-485E-8305-252A78400F9E}" srcId="{4DC8501B-F256-4FCB-A61D-6882902FE6E6}" destId="{D8CD8E8B-0CAE-4814-947F-40851412CC2B}" srcOrd="0" destOrd="0" parTransId="{E40A196F-9667-4ACE-8764-EA4940FAAF0C}" sibTransId="{CDF31F5A-E7AE-4D70-87D9-145B8FC6C979}"/>
    <dgm:cxn modelId="{D07FDF4A-879B-405D-94E6-F32416C38664}" type="presOf" srcId="{D8CD8E8B-0CAE-4814-947F-40851412CC2B}" destId="{BFE811F0-8B8F-40F1-9E03-3D5FBC0BC011}" srcOrd="0" destOrd="0" presId="urn:microsoft.com/office/officeart/2005/8/layout/hProcess3"/>
    <dgm:cxn modelId="{34216282-8C06-445C-95F7-AF2ADBB57429}" srcId="{4DC8501B-F256-4FCB-A61D-6882902FE6E6}" destId="{CA798387-21B5-4EE7-BAEE-2C566B064FAF}" srcOrd="1" destOrd="0" parTransId="{F85462DE-DFFB-41CD-9658-C79BBDEC76F4}" sibTransId="{FA981BEE-DB44-4159-9CAE-B4DD762B6535}"/>
    <dgm:cxn modelId="{A6EE7A89-CCA8-498D-BEF3-4B2CD0015010}" type="presOf" srcId="{CA798387-21B5-4EE7-BAEE-2C566B064FAF}" destId="{4AF144A6-28BB-4034-9E26-72F55280D5BC}" srcOrd="0" destOrd="0" presId="urn:microsoft.com/office/officeart/2005/8/layout/hProcess3"/>
    <dgm:cxn modelId="{E78B18D2-4141-41D3-90AB-8FC97741A810}" type="presOf" srcId="{66462796-659A-4096-A1CC-1994E26AFB80}" destId="{626F6D3E-A6BA-4105-8EE6-FDB5F0FB914C}" srcOrd="0" destOrd="0" presId="urn:microsoft.com/office/officeart/2005/8/layout/hProcess3"/>
    <dgm:cxn modelId="{866982DA-1A3A-4148-ACC9-5174B427EC14}" type="presOf" srcId="{4DC8501B-F256-4FCB-A61D-6882902FE6E6}" destId="{68810DEF-3235-4DCF-BCCF-5085BA42EEEC}" srcOrd="0" destOrd="0" presId="urn:microsoft.com/office/officeart/2005/8/layout/hProcess3"/>
    <dgm:cxn modelId="{95A00B0E-A573-4166-83CA-29EE63DF8255}" type="presParOf" srcId="{68810DEF-3235-4DCF-BCCF-5085BA42EEEC}" destId="{AFD088E2-6A0A-4149-A597-05694485BA84}" srcOrd="0" destOrd="0" presId="urn:microsoft.com/office/officeart/2005/8/layout/hProcess3"/>
    <dgm:cxn modelId="{7FB5F3F7-A435-4276-9EEF-3AD0245B1924}" type="presParOf" srcId="{68810DEF-3235-4DCF-BCCF-5085BA42EEEC}" destId="{2FC34594-840E-46F4-BB8E-CF2E95F8A9E6}" srcOrd="1" destOrd="0" presId="urn:microsoft.com/office/officeart/2005/8/layout/hProcess3"/>
    <dgm:cxn modelId="{AAE61284-8870-4E2C-861C-89043F4CA9A0}" type="presParOf" srcId="{2FC34594-840E-46F4-BB8E-CF2E95F8A9E6}" destId="{E98A4681-0E05-4C16-9F20-1ED1265BBFD1}" srcOrd="0" destOrd="0" presId="urn:microsoft.com/office/officeart/2005/8/layout/hProcess3"/>
    <dgm:cxn modelId="{35587F9B-D8E8-403D-9176-2B8C1D8E6330}" type="presParOf" srcId="{2FC34594-840E-46F4-BB8E-CF2E95F8A9E6}" destId="{99D8C5BE-7213-4C1A-A1A1-99C5F131E91F}" srcOrd="1" destOrd="0" presId="urn:microsoft.com/office/officeart/2005/8/layout/hProcess3"/>
    <dgm:cxn modelId="{7DC2C663-DEFE-4BB4-8E4F-0EAC42CC4EA7}" type="presParOf" srcId="{99D8C5BE-7213-4C1A-A1A1-99C5F131E91F}" destId="{FE77126E-8951-49F7-BC68-F9CB508742B4}" srcOrd="0" destOrd="0" presId="urn:microsoft.com/office/officeart/2005/8/layout/hProcess3"/>
    <dgm:cxn modelId="{24DE2A2A-07E3-43A5-960C-823F94D9B4CA}" type="presParOf" srcId="{99D8C5BE-7213-4C1A-A1A1-99C5F131E91F}" destId="{BFE811F0-8B8F-40F1-9E03-3D5FBC0BC011}" srcOrd="1" destOrd="0" presId="urn:microsoft.com/office/officeart/2005/8/layout/hProcess3"/>
    <dgm:cxn modelId="{47E5E142-9BA9-447B-8DCE-A51310FBFD03}" type="presParOf" srcId="{99D8C5BE-7213-4C1A-A1A1-99C5F131E91F}" destId="{B355373A-79C3-4565-AE64-111755FD06F9}" srcOrd="2" destOrd="0" presId="urn:microsoft.com/office/officeart/2005/8/layout/hProcess3"/>
    <dgm:cxn modelId="{DEA97888-AF92-48C3-A8D5-0B3ADA2193D7}" type="presParOf" srcId="{99D8C5BE-7213-4C1A-A1A1-99C5F131E91F}" destId="{1B534447-9DB1-4282-B10E-DEE0801C2B23}" srcOrd="3" destOrd="0" presId="urn:microsoft.com/office/officeart/2005/8/layout/hProcess3"/>
    <dgm:cxn modelId="{C7F1D609-620A-4FE1-9E46-0573787C452D}" type="presParOf" srcId="{2FC34594-840E-46F4-BB8E-CF2E95F8A9E6}" destId="{B8A5DC17-413B-4C96-BE61-BB81BDB9FA81}" srcOrd="2" destOrd="0" presId="urn:microsoft.com/office/officeart/2005/8/layout/hProcess3"/>
    <dgm:cxn modelId="{B7244ED0-0F89-40B5-824D-A4DDE2A33BD4}" type="presParOf" srcId="{2FC34594-840E-46F4-BB8E-CF2E95F8A9E6}" destId="{E8C6BB5B-90D5-4CE2-89B2-3D798B0C0B39}" srcOrd="3" destOrd="0" presId="urn:microsoft.com/office/officeart/2005/8/layout/hProcess3"/>
    <dgm:cxn modelId="{A6C95637-A60A-4B7D-AEE2-7E38DBA32F9F}" type="presParOf" srcId="{E8C6BB5B-90D5-4CE2-89B2-3D798B0C0B39}" destId="{FAAE6439-1A01-4683-B436-143D0AD83C46}" srcOrd="0" destOrd="0" presId="urn:microsoft.com/office/officeart/2005/8/layout/hProcess3"/>
    <dgm:cxn modelId="{65817A60-0177-4644-BFB8-5D605F6E08A1}" type="presParOf" srcId="{E8C6BB5B-90D5-4CE2-89B2-3D798B0C0B39}" destId="{4AF144A6-28BB-4034-9E26-72F55280D5BC}" srcOrd="1" destOrd="0" presId="urn:microsoft.com/office/officeart/2005/8/layout/hProcess3"/>
    <dgm:cxn modelId="{F4715A1F-A6B7-44DF-BD6C-E8551F8FE34E}" type="presParOf" srcId="{E8C6BB5B-90D5-4CE2-89B2-3D798B0C0B39}" destId="{CFA89ED3-554B-4F05-A7B5-CCA59E785684}" srcOrd="2" destOrd="0" presId="urn:microsoft.com/office/officeart/2005/8/layout/hProcess3"/>
    <dgm:cxn modelId="{84E75352-E445-4496-BDFF-3AF4A9BA022C}" type="presParOf" srcId="{E8C6BB5B-90D5-4CE2-89B2-3D798B0C0B39}" destId="{8D90307F-B603-476B-BCB2-DFE8A417399E}" srcOrd="3" destOrd="0" presId="urn:microsoft.com/office/officeart/2005/8/layout/hProcess3"/>
    <dgm:cxn modelId="{92800606-ACC1-4686-AC2F-15157493707C}" type="presParOf" srcId="{2FC34594-840E-46F4-BB8E-CF2E95F8A9E6}" destId="{73B1EE29-573B-47D0-8F60-857C87DB0BBB}" srcOrd="4" destOrd="0" presId="urn:microsoft.com/office/officeart/2005/8/layout/hProcess3"/>
    <dgm:cxn modelId="{0C143515-C613-4D6F-AD31-77BDE92299ED}" type="presParOf" srcId="{2FC34594-840E-46F4-BB8E-CF2E95F8A9E6}" destId="{A491E4D5-EE40-46AB-B889-D471C0494822}" srcOrd="5" destOrd="0" presId="urn:microsoft.com/office/officeart/2005/8/layout/hProcess3"/>
    <dgm:cxn modelId="{282E9298-E6BA-4D67-A2C2-20805DB06316}" type="presParOf" srcId="{A491E4D5-EE40-46AB-B889-D471C0494822}" destId="{121D4DFA-8DED-4C43-88B3-F836174BE5DB}" srcOrd="0" destOrd="0" presId="urn:microsoft.com/office/officeart/2005/8/layout/hProcess3"/>
    <dgm:cxn modelId="{D9810D6E-C432-4D03-89CA-42948CF47BD4}" type="presParOf" srcId="{A491E4D5-EE40-46AB-B889-D471C0494822}" destId="{626F6D3E-A6BA-4105-8EE6-FDB5F0FB914C}" srcOrd="1" destOrd="0" presId="urn:microsoft.com/office/officeart/2005/8/layout/hProcess3"/>
    <dgm:cxn modelId="{A75B0CB5-CB62-4DA5-849B-9F0C1B7A771B}" type="presParOf" srcId="{A491E4D5-EE40-46AB-B889-D471C0494822}" destId="{702FC23C-34E0-4E7C-BE67-6E58FA40D450}" srcOrd="2" destOrd="0" presId="urn:microsoft.com/office/officeart/2005/8/layout/hProcess3"/>
    <dgm:cxn modelId="{26AC8DE4-818C-4033-98F2-58C12CA0C5AD}" type="presParOf" srcId="{A491E4D5-EE40-46AB-B889-D471C0494822}" destId="{AA3AE838-5B77-468F-A5F4-E9CD356D84A8}" srcOrd="3" destOrd="0" presId="urn:microsoft.com/office/officeart/2005/8/layout/hProcess3"/>
    <dgm:cxn modelId="{9A06E32E-1C8A-40E5-A97A-CF1305AA88C1}" type="presParOf" srcId="{2FC34594-840E-46F4-BB8E-CF2E95F8A9E6}" destId="{A0BA38D2-C318-47FD-A329-A1058EFFC079}" srcOrd="6" destOrd="0" presId="urn:microsoft.com/office/officeart/2005/8/layout/hProcess3"/>
    <dgm:cxn modelId="{B9864452-D47B-4EB9-9C20-B14B87269663}" type="presParOf" srcId="{2FC34594-840E-46F4-BB8E-CF2E95F8A9E6}" destId="{D362E46F-35F9-49B6-8AF4-72D283CBCF49}" srcOrd="7" destOrd="0" presId="urn:microsoft.com/office/officeart/2005/8/layout/hProcess3"/>
    <dgm:cxn modelId="{06349F79-69CD-403B-B645-AE9AC4B6B092}" type="presParOf" srcId="{2FC34594-840E-46F4-BB8E-CF2E95F8A9E6}" destId="{82F3DBA4-D3EA-4CF2-A06F-E67C2D7ACC5C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3DBA4-D3EA-4CF2-A06F-E67C2D7ACC5C}">
      <dsp:nvSpPr>
        <dsp:cNvPr id="0" name=""/>
        <dsp:cNvSpPr/>
      </dsp:nvSpPr>
      <dsp:spPr>
        <a:xfrm>
          <a:off x="0" y="540093"/>
          <a:ext cx="8497751" cy="3136212"/>
        </a:xfrm>
        <a:prstGeom prst="rightArrow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26F6D3E-A6BA-4105-8EE6-FDB5F0FB914C}">
      <dsp:nvSpPr>
        <dsp:cNvPr id="0" name=""/>
        <dsp:cNvSpPr/>
      </dsp:nvSpPr>
      <dsp:spPr>
        <a:xfrm>
          <a:off x="5600300" y="1324146"/>
          <a:ext cx="2047675" cy="1568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rgbClr val="FF0000"/>
              </a:solidFill>
            </a:rPr>
            <a:t>Régression logistique </a:t>
          </a:r>
          <a:r>
            <a:rPr lang="fr-FR" sz="1800" kern="1200" dirty="0">
              <a:solidFill>
                <a:schemeClr val="bg1">
                  <a:lumMod val="10000"/>
                </a:schemeClr>
              </a:solidFill>
            </a:rPr>
            <a:t>pour créer les scores</a:t>
          </a:r>
        </a:p>
      </dsp:txBody>
      <dsp:txXfrm>
        <a:off x="5600300" y="1324146"/>
        <a:ext cx="2047675" cy="1568106"/>
      </dsp:txXfrm>
    </dsp:sp>
    <dsp:sp modelId="{4AF144A6-28BB-4034-9E26-72F55280D5BC}">
      <dsp:nvSpPr>
        <dsp:cNvPr id="0" name=""/>
        <dsp:cNvSpPr/>
      </dsp:nvSpPr>
      <dsp:spPr>
        <a:xfrm>
          <a:off x="3143089" y="1324146"/>
          <a:ext cx="2047675" cy="1568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>
                  <a:lumMod val="10000"/>
                </a:schemeClr>
              </a:solidFill>
            </a:rPr>
            <a:t>Sélection des variables finales au travers de leur </a:t>
          </a:r>
          <a:r>
            <a:rPr lang="fr-FR" sz="1800" b="1" kern="1200" dirty="0">
              <a:solidFill>
                <a:srgbClr val="FF0000"/>
              </a:solidFill>
            </a:rPr>
            <a:t>pouvoir explicatif sur la cible</a:t>
          </a:r>
          <a:r>
            <a:rPr lang="fr-FR" sz="1800" kern="1200" dirty="0">
              <a:solidFill>
                <a:schemeClr val="bg1">
                  <a:lumMod val="10000"/>
                </a:schemeClr>
              </a:solidFill>
            </a:rPr>
            <a:t> (IV)</a:t>
          </a:r>
        </a:p>
      </dsp:txBody>
      <dsp:txXfrm>
        <a:off x="3143089" y="1324146"/>
        <a:ext cx="2047675" cy="1568106"/>
      </dsp:txXfrm>
    </dsp:sp>
    <dsp:sp modelId="{BFE811F0-8B8F-40F1-9E03-3D5FBC0BC011}">
      <dsp:nvSpPr>
        <dsp:cNvPr id="0" name=""/>
        <dsp:cNvSpPr/>
      </dsp:nvSpPr>
      <dsp:spPr>
        <a:xfrm>
          <a:off x="685878" y="1324146"/>
          <a:ext cx="2047675" cy="1568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>
                  <a:lumMod val="10000"/>
                </a:schemeClr>
              </a:solidFill>
            </a:rPr>
            <a:t>Création de </a:t>
          </a:r>
          <a:r>
            <a:rPr lang="fr-FR" sz="1800" b="1" kern="1200" dirty="0">
              <a:solidFill>
                <a:srgbClr val="FF0000"/>
              </a:solidFill>
            </a:rPr>
            <a:t>classes</a:t>
          </a:r>
          <a:r>
            <a:rPr lang="fr-FR" sz="1800" kern="1200" dirty="0">
              <a:solidFill>
                <a:schemeClr val="bg1">
                  <a:lumMod val="10000"/>
                </a:schemeClr>
              </a:solidFill>
            </a:rPr>
            <a:t> pour toutes les variables restantes à partir du concept des WOE</a:t>
          </a:r>
        </a:p>
      </dsp:txBody>
      <dsp:txXfrm>
        <a:off x="685878" y="1324146"/>
        <a:ext cx="2047675" cy="1568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9"/>
          <p:cNvSpPr/>
          <p:nvPr/>
        </p:nvSpPr>
        <p:spPr>
          <a:xfrm>
            <a:off x="720000" y="1503150"/>
            <a:ext cx="7704000" cy="2137200"/>
          </a:xfrm>
          <a:prstGeom prst="roundRect">
            <a:avLst>
              <a:gd name="adj" fmla="val 8467"/>
            </a:avLst>
          </a:prstGeom>
          <a:solidFill>
            <a:schemeClr val="lt2"/>
          </a:solidFill>
          <a:ln>
            <a:noFill/>
          </a:ln>
          <a:effectLst>
            <a:outerShdw blurRad="242888" dist="66675" dir="6660000" algn="bl" rotWithShape="0">
              <a:srgbClr val="999999">
                <a:alpha val="8784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9"/>
          <p:cNvSpPr/>
          <p:nvPr/>
        </p:nvSpPr>
        <p:spPr>
          <a:xfrm rot="10800000">
            <a:off x="4450270" y="3087793"/>
            <a:ext cx="4870891" cy="2129033"/>
          </a:xfrm>
          <a:custGeom>
            <a:avLst/>
            <a:gdLst/>
            <a:ahLst/>
            <a:cxnLst/>
            <a:rect l="l" t="t" r="r" b="b"/>
            <a:pathLst>
              <a:path w="75588" h="33039" fill="none" extrusionOk="0">
                <a:moveTo>
                  <a:pt x="1" y="33039"/>
                </a:moveTo>
                <a:cubicBezTo>
                  <a:pt x="1" y="33039"/>
                  <a:pt x="4453" y="23942"/>
                  <a:pt x="17704" y="20416"/>
                </a:cubicBezTo>
                <a:cubicBezTo>
                  <a:pt x="30637" y="16980"/>
                  <a:pt x="38078" y="22837"/>
                  <a:pt x="54442" y="18587"/>
                </a:cubicBezTo>
                <a:cubicBezTo>
                  <a:pt x="70806" y="14338"/>
                  <a:pt x="75588" y="0"/>
                  <a:pt x="75588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597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9"/>
          <p:cNvSpPr/>
          <p:nvPr/>
        </p:nvSpPr>
        <p:spPr>
          <a:xfrm rot="10800000">
            <a:off x="3664126" y="2442500"/>
            <a:ext cx="5526761" cy="2823116"/>
          </a:xfrm>
          <a:custGeom>
            <a:avLst/>
            <a:gdLst/>
            <a:ahLst/>
            <a:cxnLst/>
            <a:rect l="l" t="t" r="r" b="b"/>
            <a:pathLst>
              <a:path w="85766" h="43810" fill="none" extrusionOk="0">
                <a:moveTo>
                  <a:pt x="0" y="43810"/>
                </a:moveTo>
                <a:cubicBezTo>
                  <a:pt x="0" y="43810"/>
                  <a:pt x="2953" y="31217"/>
                  <a:pt x="18755" y="25431"/>
                </a:cubicBezTo>
                <a:cubicBezTo>
                  <a:pt x="33512" y="20029"/>
                  <a:pt x="44718" y="26812"/>
                  <a:pt x="63933" y="21822"/>
                </a:cubicBezTo>
                <a:cubicBezTo>
                  <a:pt x="83142" y="16837"/>
                  <a:pt x="85765" y="1"/>
                  <a:pt x="85765" y="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597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9"/>
          <p:cNvSpPr/>
          <p:nvPr/>
        </p:nvSpPr>
        <p:spPr>
          <a:xfrm>
            <a:off x="720000" y="1503150"/>
            <a:ext cx="7704000" cy="2137200"/>
          </a:xfrm>
          <a:prstGeom prst="roundRect">
            <a:avLst>
              <a:gd name="adj" fmla="val 8467"/>
            </a:avLst>
          </a:prstGeom>
          <a:solidFill>
            <a:schemeClr val="lt2"/>
          </a:solidFill>
          <a:ln>
            <a:noFill/>
          </a:ln>
          <a:effectLst>
            <a:outerShdw blurRad="314325" dist="142875" dir="1902000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9"/>
          <p:cNvSpPr/>
          <p:nvPr/>
        </p:nvSpPr>
        <p:spPr>
          <a:xfrm>
            <a:off x="-516500" y="-152400"/>
            <a:ext cx="5526761" cy="2823116"/>
          </a:xfrm>
          <a:custGeom>
            <a:avLst/>
            <a:gdLst/>
            <a:ahLst/>
            <a:cxnLst/>
            <a:rect l="l" t="t" r="r" b="b"/>
            <a:pathLst>
              <a:path w="85766" h="43810" extrusionOk="0">
                <a:moveTo>
                  <a:pt x="0" y="43810"/>
                </a:moveTo>
                <a:cubicBezTo>
                  <a:pt x="0" y="43810"/>
                  <a:pt x="2953" y="31217"/>
                  <a:pt x="18755" y="25431"/>
                </a:cubicBezTo>
                <a:cubicBezTo>
                  <a:pt x="33512" y="20029"/>
                  <a:pt x="44718" y="26812"/>
                  <a:pt x="63933" y="21822"/>
                </a:cubicBezTo>
                <a:cubicBezTo>
                  <a:pt x="83142" y="16837"/>
                  <a:pt x="85765" y="1"/>
                  <a:pt x="85765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157163" dist="95250" dir="8100000" algn="bl" rotWithShape="0">
              <a:srgbClr val="999999">
                <a:alpha val="6392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9"/>
          <p:cNvSpPr/>
          <p:nvPr/>
        </p:nvSpPr>
        <p:spPr>
          <a:xfrm>
            <a:off x="-646774" y="-103610"/>
            <a:ext cx="4870891" cy="2129033"/>
          </a:xfrm>
          <a:custGeom>
            <a:avLst/>
            <a:gdLst/>
            <a:ahLst/>
            <a:cxnLst/>
            <a:rect l="l" t="t" r="r" b="b"/>
            <a:pathLst>
              <a:path w="75588" h="33039" extrusionOk="0">
                <a:moveTo>
                  <a:pt x="1" y="33039"/>
                </a:moveTo>
                <a:cubicBezTo>
                  <a:pt x="1" y="33039"/>
                  <a:pt x="4453" y="23942"/>
                  <a:pt x="17704" y="20416"/>
                </a:cubicBezTo>
                <a:cubicBezTo>
                  <a:pt x="30637" y="16980"/>
                  <a:pt x="38078" y="22837"/>
                  <a:pt x="54442" y="18587"/>
                </a:cubicBezTo>
                <a:cubicBezTo>
                  <a:pt x="70806" y="14338"/>
                  <a:pt x="75588" y="0"/>
                  <a:pt x="75588" y="0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157163" dist="95250" dir="8100000" algn="bl" rotWithShape="0">
              <a:srgbClr val="B7B7B7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9"/>
          <p:cNvSpPr/>
          <p:nvPr/>
        </p:nvSpPr>
        <p:spPr>
          <a:xfrm>
            <a:off x="-516500" y="-152400"/>
            <a:ext cx="5526761" cy="2823116"/>
          </a:xfrm>
          <a:custGeom>
            <a:avLst/>
            <a:gdLst/>
            <a:ahLst/>
            <a:cxnLst/>
            <a:rect l="l" t="t" r="r" b="b"/>
            <a:pathLst>
              <a:path w="85766" h="43810" fill="none" extrusionOk="0">
                <a:moveTo>
                  <a:pt x="0" y="43810"/>
                </a:moveTo>
                <a:cubicBezTo>
                  <a:pt x="0" y="43810"/>
                  <a:pt x="2953" y="31217"/>
                  <a:pt x="18755" y="25431"/>
                </a:cubicBezTo>
                <a:cubicBezTo>
                  <a:pt x="33512" y="20029"/>
                  <a:pt x="44718" y="26812"/>
                  <a:pt x="63933" y="21822"/>
                </a:cubicBezTo>
                <a:cubicBezTo>
                  <a:pt x="83142" y="16837"/>
                  <a:pt x="85765" y="1"/>
                  <a:pt x="85765" y="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597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9"/>
          <p:cNvSpPr/>
          <p:nvPr/>
        </p:nvSpPr>
        <p:spPr>
          <a:xfrm rot="10800000">
            <a:off x="3664126" y="2442500"/>
            <a:ext cx="5526761" cy="2823116"/>
          </a:xfrm>
          <a:custGeom>
            <a:avLst/>
            <a:gdLst/>
            <a:ahLst/>
            <a:cxnLst/>
            <a:rect l="l" t="t" r="r" b="b"/>
            <a:pathLst>
              <a:path w="85766" h="43810" extrusionOk="0">
                <a:moveTo>
                  <a:pt x="0" y="43810"/>
                </a:moveTo>
                <a:cubicBezTo>
                  <a:pt x="0" y="43810"/>
                  <a:pt x="2953" y="31217"/>
                  <a:pt x="18755" y="25431"/>
                </a:cubicBezTo>
                <a:cubicBezTo>
                  <a:pt x="33512" y="20029"/>
                  <a:pt x="44718" y="26812"/>
                  <a:pt x="63933" y="21822"/>
                </a:cubicBezTo>
                <a:cubicBezTo>
                  <a:pt x="83142" y="16837"/>
                  <a:pt x="85765" y="1"/>
                  <a:pt x="85765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142875" dist="95250" dir="10980000" algn="bl" rotWithShape="0">
              <a:srgbClr val="CCCCCC">
                <a:alpha val="6392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9"/>
          <p:cNvSpPr/>
          <p:nvPr/>
        </p:nvSpPr>
        <p:spPr>
          <a:xfrm rot="10800000">
            <a:off x="4450270" y="3087793"/>
            <a:ext cx="4870891" cy="2129033"/>
          </a:xfrm>
          <a:custGeom>
            <a:avLst/>
            <a:gdLst/>
            <a:ahLst/>
            <a:cxnLst/>
            <a:rect l="l" t="t" r="r" b="b"/>
            <a:pathLst>
              <a:path w="75588" h="33039" extrusionOk="0">
                <a:moveTo>
                  <a:pt x="1" y="33039"/>
                </a:moveTo>
                <a:cubicBezTo>
                  <a:pt x="1" y="33039"/>
                  <a:pt x="4453" y="23942"/>
                  <a:pt x="17704" y="20416"/>
                </a:cubicBezTo>
                <a:cubicBezTo>
                  <a:pt x="30637" y="16980"/>
                  <a:pt x="38078" y="22837"/>
                  <a:pt x="54442" y="18587"/>
                </a:cubicBezTo>
                <a:cubicBezTo>
                  <a:pt x="70806" y="14338"/>
                  <a:pt x="75588" y="0"/>
                  <a:pt x="75588" y="0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114300" dist="95250" dir="10980000" algn="bl" rotWithShape="0">
              <a:srgbClr val="CCCCCC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9"/>
          <p:cNvSpPr txBox="1">
            <a:spLocks noGrp="1"/>
          </p:cNvSpPr>
          <p:nvPr>
            <p:ph type="ctrTitle"/>
          </p:nvPr>
        </p:nvSpPr>
        <p:spPr>
          <a:xfrm>
            <a:off x="726500" y="1698450"/>
            <a:ext cx="7691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" name="Google Shape;19;p49"/>
          <p:cNvSpPr txBox="1">
            <a:spLocks noGrp="1"/>
          </p:cNvSpPr>
          <p:nvPr>
            <p:ph type="subTitle" idx="1"/>
          </p:nvPr>
        </p:nvSpPr>
        <p:spPr>
          <a:xfrm>
            <a:off x="726475" y="2652450"/>
            <a:ext cx="7691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lt1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1"/>
          <p:cNvSpPr/>
          <p:nvPr/>
        </p:nvSpPr>
        <p:spPr>
          <a:xfrm>
            <a:off x="7434215" y="-1848375"/>
            <a:ext cx="3150372" cy="3150316"/>
          </a:xfrm>
          <a:custGeom>
            <a:avLst/>
            <a:gdLst/>
            <a:ahLst/>
            <a:cxnLst/>
            <a:rect l="l" t="t" r="r" b="b"/>
            <a:pathLst>
              <a:path w="56433" h="56432" extrusionOk="0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solidFill>
            <a:srgbClr val="FFFFFF">
              <a:alpha val="83529"/>
            </a:srgbClr>
          </a:solidFill>
          <a:ln>
            <a:noFill/>
          </a:ln>
          <a:effectLst>
            <a:outerShdw blurRad="57150" dist="19050" dir="5400000" algn="bl" rotWithShape="0">
              <a:srgbClr val="999999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1"/>
          <p:cNvSpPr/>
          <p:nvPr/>
        </p:nvSpPr>
        <p:spPr>
          <a:xfrm>
            <a:off x="7659274" y="-1583820"/>
            <a:ext cx="2700255" cy="2700255"/>
          </a:xfrm>
          <a:custGeom>
            <a:avLst/>
            <a:gdLst/>
            <a:ahLst/>
            <a:cxnLst/>
            <a:rect l="l" t="t" r="r" b="b"/>
            <a:pathLst>
              <a:path w="48370" h="48370" extrusionOk="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solidFill>
            <a:srgbClr val="FFFFFF">
              <a:alpha val="83529"/>
            </a:srgbClr>
          </a:solidFill>
          <a:ln>
            <a:noFill/>
          </a:ln>
          <a:effectLst>
            <a:outerShdw blurRad="57150" dist="19050" dir="5400000" algn="bl" rotWithShape="0">
              <a:srgbClr val="B7B7B7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1"/>
          <p:cNvSpPr/>
          <p:nvPr/>
        </p:nvSpPr>
        <p:spPr>
          <a:xfrm>
            <a:off x="7767491" y="-1391224"/>
            <a:ext cx="2427997" cy="2315063"/>
          </a:xfrm>
          <a:custGeom>
            <a:avLst/>
            <a:gdLst/>
            <a:ahLst/>
            <a:cxnLst/>
            <a:rect l="l" t="t" r="r" b="b"/>
            <a:pathLst>
              <a:path w="43493" h="41470" extrusionOk="0">
                <a:moveTo>
                  <a:pt x="22757" y="1"/>
                </a:moveTo>
                <a:cubicBezTo>
                  <a:pt x="17451" y="1"/>
                  <a:pt x="12145" y="2024"/>
                  <a:pt x="8099" y="6070"/>
                </a:cubicBezTo>
                <a:cubicBezTo>
                  <a:pt x="0" y="14168"/>
                  <a:pt x="0" y="27299"/>
                  <a:pt x="8099" y="35397"/>
                </a:cubicBezTo>
                <a:cubicBezTo>
                  <a:pt x="11984" y="39288"/>
                  <a:pt x="17261" y="41469"/>
                  <a:pt x="22760" y="41469"/>
                </a:cubicBezTo>
                <a:cubicBezTo>
                  <a:pt x="28258" y="41469"/>
                  <a:pt x="33529" y="39288"/>
                  <a:pt x="37420" y="35397"/>
                </a:cubicBezTo>
                <a:cubicBezTo>
                  <a:pt x="41311" y="31506"/>
                  <a:pt x="43493" y="26235"/>
                  <a:pt x="43493" y="20737"/>
                </a:cubicBezTo>
                <a:cubicBezTo>
                  <a:pt x="43493" y="15238"/>
                  <a:pt x="41311" y="9961"/>
                  <a:pt x="37420" y="6070"/>
                </a:cubicBezTo>
                <a:cubicBezTo>
                  <a:pt x="33371" y="2024"/>
                  <a:pt x="28064" y="1"/>
                  <a:pt x="22757" y="1"/>
                </a:cubicBezTo>
                <a:close/>
              </a:path>
            </a:pathLst>
          </a:custGeom>
          <a:solidFill>
            <a:srgbClr val="FFFFFF">
              <a:alpha val="83529"/>
            </a:srgbClr>
          </a:solidFill>
          <a:ln>
            <a:noFill/>
          </a:ln>
          <a:effectLst>
            <a:outerShdw blurRad="57150" algn="bl" rotWithShape="0">
              <a:srgbClr val="B7B7B7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1"/>
          <p:cNvSpPr/>
          <p:nvPr/>
        </p:nvSpPr>
        <p:spPr>
          <a:xfrm>
            <a:off x="720000" y="540000"/>
            <a:ext cx="7704000" cy="4063500"/>
          </a:xfrm>
          <a:prstGeom prst="roundRect">
            <a:avLst>
              <a:gd name="adj" fmla="val 8467"/>
            </a:avLst>
          </a:prstGeom>
          <a:solidFill>
            <a:schemeClr val="lt2"/>
          </a:solidFill>
          <a:ln>
            <a:noFill/>
          </a:ln>
          <a:effectLst>
            <a:outerShdw blurRad="242888" dist="66675" dir="2220000" algn="bl" rotWithShape="0">
              <a:srgbClr val="999999">
                <a:alpha val="8784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1"/>
          <p:cNvSpPr/>
          <p:nvPr/>
        </p:nvSpPr>
        <p:spPr>
          <a:xfrm>
            <a:off x="720000" y="540000"/>
            <a:ext cx="7704000" cy="4063500"/>
          </a:xfrm>
          <a:prstGeom prst="roundRect">
            <a:avLst>
              <a:gd name="adj" fmla="val 8467"/>
            </a:avLst>
          </a:prstGeom>
          <a:solidFill>
            <a:schemeClr val="lt2"/>
          </a:solidFill>
          <a:ln>
            <a:noFill/>
          </a:ln>
          <a:effectLst>
            <a:outerShdw blurRad="314325" dist="104775" dir="1164000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1"/>
          <p:cNvSpPr/>
          <p:nvPr/>
        </p:nvSpPr>
        <p:spPr>
          <a:xfrm>
            <a:off x="-1392235" y="4053500"/>
            <a:ext cx="3150372" cy="3150316"/>
          </a:xfrm>
          <a:custGeom>
            <a:avLst/>
            <a:gdLst/>
            <a:ahLst/>
            <a:cxnLst/>
            <a:rect l="l" t="t" r="r" b="b"/>
            <a:pathLst>
              <a:path w="56433" h="56432" extrusionOk="0">
                <a:moveTo>
                  <a:pt x="28217" y="0"/>
                </a:moveTo>
                <a:cubicBezTo>
                  <a:pt x="12635" y="0"/>
                  <a:pt x="1" y="12635"/>
                  <a:pt x="1" y="28216"/>
                </a:cubicBezTo>
                <a:cubicBezTo>
                  <a:pt x="1" y="35699"/>
                  <a:pt x="2977" y="42876"/>
                  <a:pt x="8267" y="48172"/>
                </a:cubicBezTo>
                <a:cubicBezTo>
                  <a:pt x="13562" y="53461"/>
                  <a:pt x="20734" y="56431"/>
                  <a:pt x="28217" y="56431"/>
                </a:cubicBezTo>
                <a:cubicBezTo>
                  <a:pt x="35705" y="56431"/>
                  <a:pt x="42877" y="53461"/>
                  <a:pt x="48173" y="48172"/>
                </a:cubicBezTo>
                <a:cubicBezTo>
                  <a:pt x="53462" y="42876"/>
                  <a:pt x="56432" y="35699"/>
                  <a:pt x="56432" y="28216"/>
                </a:cubicBezTo>
                <a:cubicBezTo>
                  <a:pt x="56432" y="20733"/>
                  <a:pt x="53462" y="13555"/>
                  <a:pt x="48173" y="8266"/>
                </a:cubicBezTo>
                <a:cubicBezTo>
                  <a:pt x="42877" y="2976"/>
                  <a:pt x="35705" y="0"/>
                  <a:pt x="282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414338" dist="38100" dir="5400000" algn="bl" rotWithShape="0">
              <a:srgbClr val="999999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1"/>
          <p:cNvSpPr/>
          <p:nvPr/>
        </p:nvSpPr>
        <p:spPr>
          <a:xfrm>
            <a:off x="-1167176" y="4318055"/>
            <a:ext cx="2700255" cy="2700255"/>
          </a:xfrm>
          <a:custGeom>
            <a:avLst/>
            <a:gdLst/>
            <a:ahLst/>
            <a:cxnLst/>
            <a:rect l="l" t="t" r="r" b="b"/>
            <a:pathLst>
              <a:path w="48370" h="48370" extrusionOk="0">
                <a:moveTo>
                  <a:pt x="24188" y="1"/>
                </a:moveTo>
                <a:cubicBezTo>
                  <a:pt x="10830" y="1"/>
                  <a:pt x="0" y="10830"/>
                  <a:pt x="0" y="24182"/>
                </a:cubicBezTo>
                <a:cubicBezTo>
                  <a:pt x="0" y="37540"/>
                  <a:pt x="10830" y="48369"/>
                  <a:pt x="24188" y="48369"/>
                </a:cubicBezTo>
                <a:cubicBezTo>
                  <a:pt x="37540" y="48369"/>
                  <a:pt x="48369" y="37540"/>
                  <a:pt x="48369" y="24182"/>
                </a:cubicBezTo>
                <a:cubicBezTo>
                  <a:pt x="48369" y="10830"/>
                  <a:pt x="37540" y="1"/>
                  <a:pt x="24188" y="1"/>
                </a:cubicBezTo>
                <a:close/>
              </a:path>
            </a:pathLst>
          </a:custGeom>
          <a:solidFill>
            <a:srgbClr val="FFFFFF">
              <a:alpha val="83529"/>
            </a:srgbClr>
          </a:solidFill>
          <a:ln>
            <a:noFill/>
          </a:ln>
          <a:effectLst>
            <a:outerShdw blurRad="414338" dist="38100" dir="5400000" algn="bl" rotWithShape="0">
              <a:srgbClr val="B7B7B7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1"/>
          <p:cNvSpPr/>
          <p:nvPr/>
        </p:nvSpPr>
        <p:spPr>
          <a:xfrm>
            <a:off x="-1058959" y="4510651"/>
            <a:ext cx="2427997" cy="2315063"/>
          </a:xfrm>
          <a:custGeom>
            <a:avLst/>
            <a:gdLst/>
            <a:ahLst/>
            <a:cxnLst/>
            <a:rect l="l" t="t" r="r" b="b"/>
            <a:pathLst>
              <a:path w="43493" h="41470" extrusionOk="0">
                <a:moveTo>
                  <a:pt x="22757" y="1"/>
                </a:moveTo>
                <a:cubicBezTo>
                  <a:pt x="17451" y="1"/>
                  <a:pt x="12145" y="2024"/>
                  <a:pt x="8099" y="6070"/>
                </a:cubicBezTo>
                <a:cubicBezTo>
                  <a:pt x="0" y="14168"/>
                  <a:pt x="0" y="27299"/>
                  <a:pt x="8099" y="35397"/>
                </a:cubicBezTo>
                <a:cubicBezTo>
                  <a:pt x="11984" y="39288"/>
                  <a:pt x="17261" y="41469"/>
                  <a:pt x="22760" y="41469"/>
                </a:cubicBezTo>
                <a:cubicBezTo>
                  <a:pt x="28258" y="41469"/>
                  <a:pt x="33529" y="39288"/>
                  <a:pt x="37420" y="35397"/>
                </a:cubicBezTo>
                <a:cubicBezTo>
                  <a:pt x="41311" y="31506"/>
                  <a:pt x="43493" y="26235"/>
                  <a:pt x="43493" y="20737"/>
                </a:cubicBezTo>
                <a:cubicBezTo>
                  <a:pt x="43493" y="15238"/>
                  <a:pt x="41311" y="9961"/>
                  <a:pt x="37420" y="6070"/>
                </a:cubicBezTo>
                <a:cubicBezTo>
                  <a:pt x="33371" y="2024"/>
                  <a:pt x="28064" y="1"/>
                  <a:pt x="22757" y="1"/>
                </a:cubicBezTo>
                <a:close/>
              </a:path>
            </a:pathLst>
          </a:custGeom>
          <a:solidFill>
            <a:srgbClr val="FFFFFF">
              <a:alpha val="83529"/>
            </a:srgbClr>
          </a:solidFill>
          <a:ln>
            <a:noFill/>
          </a:ln>
          <a:effectLst>
            <a:outerShdw blurRad="414338" dist="38100" algn="bl" rotWithShape="0">
              <a:srgbClr val="B7B7B7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1"/>
          <p:cNvSpPr txBox="1">
            <a:spLocks noGrp="1"/>
          </p:cNvSpPr>
          <p:nvPr>
            <p:ph type="subTitle" idx="1"/>
          </p:nvPr>
        </p:nvSpPr>
        <p:spPr>
          <a:xfrm>
            <a:off x="2401325" y="1274725"/>
            <a:ext cx="19527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subTitle" idx="2"/>
          </p:nvPr>
        </p:nvSpPr>
        <p:spPr>
          <a:xfrm>
            <a:off x="2401325" y="1616425"/>
            <a:ext cx="19527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0" name="Google Shape;50;p51"/>
          <p:cNvSpPr txBox="1">
            <a:spLocks noGrp="1"/>
          </p:cNvSpPr>
          <p:nvPr>
            <p:ph type="title"/>
          </p:nvPr>
        </p:nvSpPr>
        <p:spPr>
          <a:xfrm>
            <a:off x="1326525" y="1530550"/>
            <a:ext cx="8820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1" name="Google Shape;51;p51"/>
          <p:cNvSpPr txBox="1">
            <a:spLocks noGrp="1"/>
          </p:cNvSpPr>
          <p:nvPr>
            <p:ph type="subTitle" idx="3"/>
          </p:nvPr>
        </p:nvSpPr>
        <p:spPr>
          <a:xfrm>
            <a:off x="5867025" y="1274725"/>
            <a:ext cx="19527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subTitle" idx="4"/>
          </p:nvPr>
        </p:nvSpPr>
        <p:spPr>
          <a:xfrm>
            <a:off x="5867025" y="1616425"/>
            <a:ext cx="19527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title" idx="5"/>
          </p:nvPr>
        </p:nvSpPr>
        <p:spPr>
          <a:xfrm>
            <a:off x="4835575" y="1530525"/>
            <a:ext cx="8820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subTitle" idx="6"/>
          </p:nvPr>
        </p:nvSpPr>
        <p:spPr>
          <a:xfrm>
            <a:off x="5867025" y="2875625"/>
            <a:ext cx="19527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subTitle" idx="7"/>
          </p:nvPr>
        </p:nvSpPr>
        <p:spPr>
          <a:xfrm>
            <a:off x="5867025" y="3217550"/>
            <a:ext cx="19527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title" idx="8"/>
          </p:nvPr>
        </p:nvSpPr>
        <p:spPr>
          <a:xfrm>
            <a:off x="4834075" y="3131425"/>
            <a:ext cx="883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subTitle" idx="9"/>
          </p:nvPr>
        </p:nvSpPr>
        <p:spPr>
          <a:xfrm>
            <a:off x="2401325" y="2875625"/>
            <a:ext cx="19527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subTitle" idx="13"/>
          </p:nvPr>
        </p:nvSpPr>
        <p:spPr>
          <a:xfrm>
            <a:off x="2401325" y="3217550"/>
            <a:ext cx="19527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9" name="Google Shape;59;p51"/>
          <p:cNvSpPr txBox="1">
            <a:spLocks noGrp="1"/>
          </p:cNvSpPr>
          <p:nvPr>
            <p:ph type="title" idx="14"/>
          </p:nvPr>
        </p:nvSpPr>
        <p:spPr>
          <a:xfrm>
            <a:off x="1328775" y="3131425"/>
            <a:ext cx="8820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kta SemiBold"/>
              <a:buNone/>
              <a:defRPr sz="2000"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52"/>
          <p:cNvGrpSpPr/>
          <p:nvPr/>
        </p:nvGrpSpPr>
        <p:grpSpPr>
          <a:xfrm>
            <a:off x="2975571" y="-555841"/>
            <a:ext cx="6351944" cy="6130189"/>
            <a:chOff x="2407800" y="3054100"/>
            <a:chExt cx="1723075" cy="1662875"/>
          </a:xfrm>
        </p:grpSpPr>
        <p:sp>
          <p:nvSpPr>
            <p:cNvPr id="62" name="Google Shape;62;p52"/>
            <p:cNvSpPr/>
            <p:nvPr/>
          </p:nvSpPr>
          <p:spPr>
            <a:xfrm>
              <a:off x="2584850" y="3364300"/>
              <a:ext cx="1546025" cy="1352675"/>
            </a:xfrm>
            <a:custGeom>
              <a:avLst/>
              <a:gdLst/>
              <a:ahLst/>
              <a:cxnLst/>
              <a:rect l="l" t="t" r="r" b="b"/>
              <a:pathLst>
                <a:path w="61841" h="54107" extrusionOk="0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  <a:lnTo>
                    <a:pt x="61841" y="54107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520000" algn="bl" rotWithShape="0">
                <a:srgbClr val="B7B7B7">
                  <a:alpha val="4588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2"/>
            <p:cNvSpPr/>
            <p:nvPr/>
          </p:nvSpPr>
          <p:spPr>
            <a:xfrm>
              <a:off x="2799700" y="3644300"/>
              <a:ext cx="1331175" cy="1072525"/>
            </a:xfrm>
            <a:custGeom>
              <a:avLst/>
              <a:gdLst/>
              <a:ahLst/>
              <a:cxnLst/>
              <a:rect l="l" t="t" r="r" b="b"/>
              <a:pathLst>
                <a:path w="53247" h="42901" fill="none" extrusionOk="0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2"/>
            <p:cNvSpPr/>
            <p:nvPr/>
          </p:nvSpPr>
          <p:spPr>
            <a:xfrm>
              <a:off x="2407800" y="3054100"/>
              <a:ext cx="1723075" cy="1662725"/>
            </a:xfrm>
            <a:custGeom>
              <a:avLst/>
              <a:gdLst/>
              <a:ahLst/>
              <a:cxnLst/>
              <a:rect l="l" t="t" r="r" b="b"/>
              <a:pathLst>
                <a:path w="68923" h="66509" fill="none" extrusionOk="0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2"/>
            <p:cNvSpPr/>
            <p:nvPr/>
          </p:nvSpPr>
          <p:spPr>
            <a:xfrm>
              <a:off x="2799700" y="3644300"/>
              <a:ext cx="1331175" cy="1072525"/>
            </a:xfrm>
            <a:custGeom>
              <a:avLst/>
              <a:gdLst/>
              <a:ahLst/>
              <a:cxnLst/>
              <a:rect l="l" t="t" r="r" b="b"/>
              <a:pathLst>
                <a:path w="53247" h="42901" extrusionOk="0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  <a:lnTo>
                    <a:pt x="53247" y="4290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520000" algn="bl" rotWithShape="0">
                <a:srgbClr val="B7B7B7">
                  <a:alpha val="4588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2"/>
            <p:cNvSpPr/>
            <p:nvPr/>
          </p:nvSpPr>
          <p:spPr>
            <a:xfrm>
              <a:off x="2584850" y="3364300"/>
              <a:ext cx="1546025" cy="1352675"/>
            </a:xfrm>
            <a:custGeom>
              <a:avLst/>
              <a:gdLst/>
              <a:ahLst/>
              <a:cxnLst/>
              <a:rect l="l" t="t" r="r" b="b"/>
              <a:pathLst>
                <a:path w="61841" h="54107" fill="none" extrusionOk="0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2"/>
            <p:cNvSpPr/>
            <p:nvPr/>
          </p:nvSpPr>
          <p:spPr>
            <a:xfrm>
              <a:off x="2407800" y="3054100"/>
              <a:ext cx="1723075" cy="1662725"/>
            </a:xfrm>
            <a:custGeom>
              <a:avLst/>
              <a:gdLst/>
              <a:ahLst/>
              <a:cxnLst/>
              <a:rect l="l" t="t" r="r" b="b"/>
              <a:pathLst>
                <a:path w="68923" h="66509" extrusionOk="0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  <a:lnTo>
                    <a:pt x="68923" y="66509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520000" algn="bl" rotWithShape="0">
                <a:srgbClr val="999999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52"/>
          <p:cNvGrpSpPr/>
          <p:nvPr/>
        </p:nvGrpSpPr>
        <p:grpSpPr>
          <a:xfrm>
            <a:off x="3096046" y="-265591"/>
            <a:ext cx="6351944" cy="6130189"/>
            <a:chOff x="2407800" y="3054100"/>
            <a:chExt cx="1723075" cy="1662875"/>
          </a:xfrm>
        </p:grpSpPr>
        <p:sp>
          <p:nvSpPr>
            <p:cNvPr id="69" name="Google Shape;69;p52"/>
            <p:cNvSpPr/>
            <p:nvPr/>
          </p:nvSpPr>
          <p:spPr>
            <a:xfrm>
              <a:off x="2584850" y="3364300"/>
              <a:ext cx="1546025" cy="1352675"/>
            </a:xfrm>
            <a:custGeom>
              <a:avLst/>
              <a:gdLst/>
              <a:ahLst/>
              <a:cxnLst/>
              <a:rect l="l" t="t" r="r" b="b"/>
              <a:pathLst>
                <a:path w="61841" h="54107" extrusionOk="0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  <a:lnTo>
                    <a:pt x="61841" y="54107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520000" algn="bl" rotWithShape="0">
                <a:srgbClr val="B7B7B7">
                  <a:alpha val="4588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2"/>
            <p:cNvSpPr/>
            <p:nvPr/>
          </p:nvSpPr>
          <p:spPr>
            <a:xfrm>
              <a:off x="2799700" y="3644300"/>
              <a:ext cx="1331175" cy="1072525"/>
            </a:xfrm>
            <a:custGeom>
              <a:avLst/>
              <a:gdLst/>
              <a:ahLst/>
              <a:cxnLst/>
              <a:rect l="l" t="t" r="r" b="b"/>
              <a:pathLst>
                <a:path w="53247" h="42901" fill="none" extrusionOk="0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2"/>
            <p:cNvSpPr/>
            <p:nvPr/>
          </p:nvSpPr>
          <p:spPr>
            <a:xfrm>
              <a:off x="2407800" y="3054100"/>
              <a:ext cx="1723075" cy="1662725"/>
            </a:xfrm>
            <a:custGeom>
              <a:avLst/>
              <a:gdLst/>
              <a:ahLst/>
              <a:cxnLst/>
              <a:rect l="l" t="t" r="r" b="b"/>
              <a:pathLst>
                <a:path w="68923" h="66509" fill="none" extrusionOk="0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2"/>
            <p:cNvSpPr/>
            <p:nvPr/>
          </p:nvSpPr>
          <p:spPr>
            <a:xfrm>
              <a:off x="2799700" y="3644300"/>
              <a:ext cx="1331175" cy="1072525"/>
            </a:xfrm>
            <a:custGeom>
              <a:avLst/>
              <a:gdLst/>
              <a:ahLst/>
              <a:cxnLst/>
              <a:rect l="l" t="t" r="r" b="b"/>
              <a:pathLst>
                <a:path w="53247" h="42901" extrusionOk="0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  <a:lnTo>
                    <a:pt x="53247" y="4290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520000" algn="bl" rotWithShape="0">
                <a:srgbClr val="B7B7B7">
                  <a:alpha val="4588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2"/>
            <p:cNvSpPr/>
            <p:nvPr/>
          </p:nvSpPr>
          <p:spPr>
            <a:xfrm>
              <a:off x="2584850" y="3364300"/>
              <a:ext cx="1546025" cy="1352675"/>
            </a:xfrm>
            <a:custGeom>
              <a:avLst/>
              <a:gdLst/>
              <a:ahLst/>
              <a:cxnLst/>
              <a:rect l="l" t="t" r="r" b="b"/>
              <a:pathLst>
                <a:path w="61841" h="54107" fill="none" extrusionOk="0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2"/>
            <p:cNvSpPr/>
            <p:nvPr/>
          </p:nvSpPr>
          <p:spPr>
            <a:xfrm>
              <a:off x="2407800" y="3054100"/>
              <a:ext cx="1723075" cy="1662725"/>
            </a:xfrm>
            <a:custGeom>
              <a:avLst/>
              <a:gdLst/>
              <a:ahLst/>
              <a:cxnLst/>
              <a:rect l="l" t="t" r="r" b="b"/>
              <a:pathLst>
                <a:path w="68923" h="66509" extrusionOk="0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  <a:lnTo>
                    <a:pt x="68923" y="66509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520000" algn="bl" rotWithShape="0">
                <a:srgbClr val="999999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52"/>
          <p:cNvGrpSpPr/>
          <p:nvPr/>
        </p:nvGrpSpPr>
        <p:grpSpPr>
          <a:xfrm>
            <a:off x="3264396" y="-133491"/>
            <a:ext cx="6351944" cy="6130189"/>
            <a:chOff x="2407800" y="3054100"/>
            <a:chExt cx="1723075" cy="1662875"/>
          </a:xfrm>
        </p:grpSpPr>
        <p:sp>
          <p:nvSpPr>
            <p:cNvPr id="76" name="Google Shape;76;p52"/>
            <p:cNvSpPr/>
            <p:nvPr/>
          </p:nvSpPr>
          <p:spPr>
            <a:xfrm>
              <a:off x="2584850" y="3364300"/>
              <a:ext cx="1546025" cy="1352675"/>
            </a:xfrm>
            <a:custGeom>
              <a:avLst/>
              <a:gdLst/>
              <a:ahLst/>
              <a:cxnLst/>
              <a:rect l="l" t="t" r="r" b="b"/>
              <a:pathLst>
                <a:path w="61841" h="54107" extrusionOk="0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  <a:lnTo>
                    <a:pt x="61841" y="54107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520000" algn="bl" rotWithShape="0">
                <a:srgbClr val="B7B7B7">
                  <a:alpha val="4588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2"/>
            <p:cNvSpPr/>
            <p:nvPr/>
          </p:nvSpPr>
          <p:spPr>
            <a:xfrm>
              <a:off x="2799700" y="3644300"/>
              <a:ext cx="1331175" cy="1072525"/>
            </a:xfrm>
            <a:custGeom>
              <a:avLst/>
              <a:gdLst/>
              <a:ahLst/>
              <a:cxnLst/>
              <a:rect l="l" t="t" r="r" b="b"/>
              <a:pathLst>
                <a:path w="53247" h="42901" fill="none" extrusionOk="0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2"/>
            <p:cNvSpPr/>
            <p:nvPr/>
          </p:nvSpPr>
          <p:spPr>
            <a:xfrm>
              <a:off x="2407800" y="3054100"/>
              <a:ext cx="1723075" cy="1662725"/>
            </a:xfrm>
            <a:custGeom>
              <a:avLst/>
              <a:gdLst/>
              <a:ahLst/>
              <a:cxnLst/>
              <a:rect l="l" t="t" r="r" b="b"/>
              <a:pathLst>
                <a:path w="68923" h="66509" fill="none" extrusionOk="0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2"/>
            <p:cNvSpPr/>
            <p:nvPr/>
          </p:nvSpPr>
          <p:spPr>
            <a:xfrm>
              <a:off x="2799700" y="3644300"/>
              <a:ext cx="1331175" cy="1072525"/>
            </a:xfrm>
            <a:custGeom>
              <a:avLst/>
              <a:gdLst/>
              <a:ahLst/>
              <a:cxnLst/>
              <a:rect l="l" t="t" r="r" b="b"/>
              <a:pathLst>
                <a:path w="53247" h="42901" extrusionOk="0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  <a:lnTo>
                    <a:pt x="53247" y="4290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520000" algn="bl" rotWithShape="0">
                <a:srgbClr val="B7B7B7">
                  <a:alpha val="4588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2"/>
            <p:cNvSpPr/>
            <p:nvPr/>
          </p:nvSpPr>
          <p:spPr>
            <a:xfrm>
              <a:off x="2584850" y="3364300"/>
              <a:ext cx="1546025" cy="1352675"/>
            </a:xfrm>
            <a:custGeom>
              <a:avLst/>
              <a:gdLst/>
              <a:ahLst/>
              <a:cxnLst/>
              <a:rect l="l" t="t" r="r" b="b"/>
              <a:pathLst>
                <a:path w="61841" h="54107" fill="none" extrusionOk="0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2"/>
            <p:cNvSpPr/>
            <p:nvPr/>
          </p:nvSpPr>
          <p:spPr>
            <a:xfrm>
              <a:off x="2407800" y="3054100"/>
              <a:ext cx="1723075" cy="1662725"/>
            </a:xfrm>
            <a:custGeom>
              <a:avLst/>
              <a:gdLst/>
              <a:ahLst/>
              <a:cxnLst/>
              <a:rect l="l" t="t" r="r" b="b"/>
              <a:pathLst>
                <a:path w="68923" h="66509" extrusionOk="0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  <a:lnTo>
                    <a:pt x="68923" y="66509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520000" algn="bl" rotWithShape="0">
                <a:srgbClr val="999999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52"/>
          <p:cNvGrpSpPr/>
          <p:nvPr/>
        </p:nvGrpSpPr>
        <p:grpSpPr>
          <a:xfrm>
            <a:off x="-442645" y="-74424"/>
            <a:ext cx="8242330" cy="4560938"/>
            <a:chOff x="1472900" y="2894675"/>
            <a:chExt cx="2235875" cy="1237200"/>
          </a:xfrm>
        </p:grpSpPr>
        <p:sp>
          <p:nvSpPr>
            <p:cNvPr id="83" name="Google Shape;83;p52"/>
            <p:cNvSpPr/>
            <p:nvPr/>
          </p:nvSpPr>
          <p:spPr>
            <a:xfrm>
              <a:off x="1472900" y="2894675"/>
              <a:ext cx="2235875" cy="1237200"/>
            </a:xfrm>
            <a:custGeom>
              <a:avLst/>
              <a:gdLst/>
              <a:ahLst/>
              <a:cxnLst/>
              <a:rect l="l" t="t" r="r" b="b"/>
              <a:pathLst>
                <a:path w="89435" h="49488" extrusionOk="0">
                  <a:moveTo>
                    <a:pt x="0" y="49487"/>
                  </a:moveTo>
                  <a:cubicBezTo>
                    <a:pt x="0" y="49487"/>
                    <a:pt x="4190" y="33691"/>
                    <a:pt x="19992" y="27224"/>
                  </a:cubicBezTo>
                  <a:cubicBezTo>
                    <a:pt x="38944" y="19473"/>
                    <a:pt x="46331" y="28665"/>
                    <a:pt x="65827" y="23608"/>
                  </a:cubicBezTo>
                  <a:cubicBezTo>
                    <a:pt x="85317" y="18546"/>
                    <a:pt x="89435" y="1"/>
                    <a:pt x="89435" y="1"/>
                  </a:cubicBezTo>
                  <a:lnTo>
                    <a:pt x="6" y="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76200" dir="7080000" algn="bl" rotWithShape="0">
                <a:srgbClr val="B7B7B7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2"/>
            <p:cNvSpPr/>
            <p:nvPr/>
          </p:nvSpPr>
          <p:spPr>
            <a:xfrm>
              <a:off x="1472900" y="2894675"/>
              <a:ext cx="1990250" cy="1016650"/>
            </a:xfrm>
            <a:custGeom>
              <a:avLst/>
              <a:gdLst/>
              <a:ahLst/>
              <a:cxnLst/>
              <a:rect l="l" t="t" r="r" b="b"/>
              <a:pathLst>
                <a:path w="79610" h="40666" extrusionOk="0">
                  <a:moveTo>
                    <a:pt x="0" y="40666"/>
                  </a:moveTo>
                  <a:cubicBezTo>
                    <a:pt x="0" y="40666"/>
                    <a:pt x="2743" y="28975"/>
                    <a:pt x="17410" y="23608"/>
                  </a:cubicBezTo>
                  <a:cubicBezTo>
                    <a:pt x="31109" y="18594"/>
                    <a:pt x="41508" y="24887"/>
                    <a:pt x="59342" y="20261"/>
                  </a:cubicBezTo>
                  <a:cubicBezTo>
                    <a:pt x="77177" y="15630"/>
                    <a:pt x="79609" y="1"/>
                    <a:pt x="79609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7080000" algn="bl" rotWithShape="0">
                <a:srgbClr val="B7B7B7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2"/>
            <p:cNvSpPr/>
            <p:nvPr/>
          </p:nvSpPr>
          <p:spPr>
            <a:xfrm>
              <a:off x="1472900" y="2894675"/>
              <a:ext cx="1754175" cy="766825"/>
            </a:xfrm>
            <a:custGeom>
              <a:avLst/>
              <a:gdLst/>
              <a:ahLst/>
              <a:cxnLst/>
              <a:rect l="l" t="t" r="r" b="b"/>
              <a:pathLst>
                <a:path w="70167" h="30673" extrusionOk="0">
                  <a:moveTo>
                    <a:pt x="0" y="30673"/>
                  </a:moveTo>
                  <a:cubicBezTo>
                    <a:pt x="0" y="30673"/>
                    <a:pt x="4136" y="22228"/>
                    <a:pt x="16436" y="18953"/>
                  </a:cubicBezTo>
                  <a:cubicBezTo>
                    <a:pt x="28443" y="15761"/>
                    <a:pt x="35352" y="21194"/>
                    <a:pt x="50539" y="17255"/>
                  </a:cubicBezTo>
                  <a:cubicBezTo>
                    <a:pt x="65725" y="13311"/>
                    <a:pt x="70166" y="1"/>
                    <a:pt x="70166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7080000" algn="bl" rotWithShape="0">
                <a:srgbClr val="D9D9D9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2"/>
            <p:cNvSpPr/>
            <p:nvPr/>
          </p:nvSpPr>
          <p:spPr>
            <a:xfrm>
              <a:off x="1472900" y="2894675"/>
              <a:ext cx="1754175" cy="766825"/>
            </a:xfrm>
            <a:custGeom>
              <a:avLst/>
              <a:gdLst/>
              <a:ahLst/>
              <a:cxnLst/>
              <a:rect l="l" t="t" r="r" b="b"/>
              <a:pathLst>
                <a:path w="70167" h="30673" fill="none" extrusionOk="0">
                  <a:moveTo>
                    <a:pt x="0" y="30673"/>
                  </a:moveTo>
                  <a:cubicBezTo>
                    <a:pt x="0" y="30673"/>
                    <a:pt x="4136" y="22228"/>
                    <a:pt x="16436" y="18953"/>
                  </a:cubicBezTo>
                  <a:cubicBezTo>
                    <a:pt x="28443" y="15761"/>
                    <a:pt x="35352" y="21194"/>
                    <a:pt x="50539" y="17255"/>
                  </a:cubicBezTo>
                  <a:cubicBezTo>
                    <a:pt x="65725" y="13311"/>
                    <a:pt x="70166" y="1"/>
                    <a:pt x="70166" y="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2"/>
            <p:cNvSpPr/>
            <p:nvPr/>
          </p:nvSpPr>
          <p:spPr>
            <a:xfrm>
              <a:off x="1472900" y="2894675"/>
              <a:ext cx="1990250" cy="1016650"/>
            </a:xfrm>
            <a:custGeom>
              <a:avLst/>
              <a:gdLst/>
              <a:ahLst/>
              <a:cxnLst/>
              <a:rect l="l" t="t" r="r" b="b"/>
              <a:pathLst>
                <a:path w="79610" h="40666" fill="none" extrusionOk="0">
                  <a:moveTo>
                    <a:pt x="0" y="40666"/>
                  </a:moveTo>
                  <a:cubicBezTo>
                    <a:pt x="0" y="40666"/>
                    <a:pt x="2743" y="28975"/>
                    <a:pt x="17410" y="23608"/>
                  </a:cubicBezTo>
                  <a:cubicBezTo>
                    <a:pt x="31109" y="18594"/>
                    <a:pt x="41508" y="24887"/>
                    <a:pt x="59342" y="20261"/>
                  </a:cubicBezTo>
                  <a:cubicBezTo>
                    <a:pt x="77177" y="15630"/>
                    <a:pt x="79609" y="1"/>
                    <a:pt x="79609" y="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2"/>
            <p:cNvSpPr/>
            <p:nvPr/>
          </p:nvSpPr>
          <p:spPr>
            <a:xfrm>
              <a:off x="1472900" y="2894675"/>
              <a:ext cx="2235875" cy="1237200"/>
            </a:xfrm>
            <a:custGeom>
              <a:avLst/>
              <a:gdLst/>
              <a:ahLst/>
              <a:cxnLst/>
              <a:rect l="l" t="t" r="r" b="b"/>
              <a:pathLst>
                <a:path w="89435" h="49488" fill="none" extrusionOk="0">
                  <a:moveTo>
                    <a:pt x="0" y="49487"/>
                  </a:moveTo>
                  <a:cubicBezTo>
                    <a:pt x="0" y="49487"/>
                    <a:pt x="4190" y="33691"/>
                    <a:pt x="19992" y="27224"/>
                  </a:cubicBezTo>
                  <a:cubicBezTo>
                    <a:pt x="38944" y="19473"/>
                    <a:pt x="46331" y="28665"/>
                    <a:pt x="65827" y="23608"/>
                  </a:cubicBezTo>
                  <a:cubicBezTo>
                    <a:pt x="85317" y="18546"/>
                    <a:pt x="89435" y="1"/>
                    <a:pt x="89435" y="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w="9525" cap="flat" cmpd="sng">
              <a:solidFill>
                <a:srgbClr val="FFFFFF"/>
              </a:solidFill>
              <a:prstDash val="solid"/>
              <a:miter lim="59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52"/>
          <p:cNvSpPr txBox="1">
            <a:spLocks noGrp="1"/>
          </p:cNvSpPr>
          <p:nvPr>
            <p:ph type="title"/>
          </p:nvPr>
        </p:nvSpPr>
        <p:spPr>
          <a:xfrm>
            <a:off x="5158250" y="3062675"/>
            <a:ext cx="2739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0" name="Google Shape;90;p52"/>
          <p:cNvSpPr txBox="1">
            <a:spLocks noGrp="1"/>
          </p:cNvSpPr>
          <p:nvPr>
            <p:ph type="title" idx="2"/>
          </p:nvPr>
        </p:nvSpPr>
        <p:spPr>
          <a:xfrm>
            <a:off x="5158535" y="2576450"/>
            <a:ext cx="27399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1" name="Google Shape;91;p52"/>
          <p:cNvSpPr txBox="1">
            <a:spLocks noGrp="1"/>
          </p:cNvSpPr>
          <p:nvPr>
            <p:ph type="subTitle" idx="1"/>
          </p:nvPr>
        </p:nvSpPr>
        <p:spPr>
          <a:xfrm>
            <a:off x="5158650" y="3641375"/>
            <a:ext cx="23658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lt1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3"/>
          <p:cNvSpPr/>
          <p:nvPr/>
        </p:nvSpPr>
        <p:spPr>
          <a:xfrm>
            <a:off x="13" y="-310700"/>
            <a:ext cx="9143966" cy="6268560"/>
          </a:xfrm>
          <a:custGeom>
            <a:avLst/>
            <a:gdLst/>
            <a:ahLst/>
            <a:cxnLst/>
            <a:rect l="l" t="t" r="r" b="b"/>
            <a:pathLst>
              <a:path w="106319" h="72886" extrusionOk="0">
                <a:moveTo>
                  <a:pt x="98047" y="17578"/>
                </a:moveTo>
                <a:cubicBezTo>
                  <a:pt x="90726" y="25294"/>
                  <a:pt x="78229" y="26537"/>
                  <a:pt x="85120" y="17578"/>
                </a:cubicBezTo>
                <a:cubicBezTo>
                  <a:pt x="89094" y="12414"/>
                  <a:pt x="90660" y="5194"/>
                  <a:pt x="91276" y="1"/>
                </a:cubicBezTo>
                <a:lnTo>
                  <a:pt x="0" y="1"/>
                </a:lnTo>
                <a:lnTo>
                  <a:pt x="0" y="64267"/>
                </a:lnTo>
                <a:cubicBezTo>
                  <a:pt x="1853" y="61996"/>
                  <a:pt x="5128" y="58082"/>
                  <a:pt x="7238" y="50485"/>
                </a:cubicBezTo>
                <a:cubicBezTo>
                  <a:pt x="12754" y="30673"/>
                  <a:pt x="28951" y="29985"/>
                  <a:pt x="35083" y="37217"/>
                </a:cubicBezTo>
                <a:cubicBezTo>
                  <a:pt x="41980" y="45357"/>
                  <a:pt x="33105" y="66114"/>
                  <a:pt x="48531" y="72886"/>
                </a:cubicBezTo>
                <a:lnTo>
                  <a:pt x="106319" y="72886"/>
                </a:lnTo>
                <a:lnTo>
                  <a:pt x="106319" y="1"/>
                </a:lnTo>
                <a:lnTo>
                  <a:pt x="105877" y="1"/>
                </a:lnTo>
                <a:cubicBezTo>
                  <a:pt x="105106" y="4399"/>
                  <a:pt x="103086" y="12271"/>
                  <a:pt x="98047" y="1757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28575" dist="19050" algn="bl" rotWithShape="0">
              <a:srgbClr val="B7B7B7">
                <a:alpha val="9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3"/>
          <p:cNvSpPr/>
          <p:nvPr/>
        </p:nvSpPr>
        <p:spPr>
          <a:xfrm>
            <a:off x="314375" y="236700"/>
            <a:ext cx="8515200" cy="4670100"/>
          </a:xfrm>
          <a:prstGeom prst="roundRect">
            <a:avLst>
              <a:gd name="adj" fmla="val 8467"/>
            </a:avLst>
          </a:prstGeom>
          <a:solidFill>
            <a:schemeClr val="lt2"/>
          </a:solidFill>
          <a:ln>
            <a:noFill/>
          </a:ln>
          <a:effectLst>
            <a:outerShdw blurRad="242888" dist="66675" dir="2220000" algn="bl" rotWithShape="0">
              <a:srgbClr val="999999">
                <a:alpha val="8784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3"/>
          <p:cNvSpPr/>
          <p:nvPr/>
        </p:nvSpPr>
        <p:spPr>
          <a:xfrm>
            <a:off x="314375" y="236700"/>
            <a:ext cx="8515200" cy="4670100"/>
          </a:xfrm>
          <a:prstGeom prst="roundRect">
            <a:avLst>
              <a:gd name="adj" fmla="val 8467"/>
            </a:avLst>
          </a:prstGeom>
          <a:solidFill>
            <a:schemeClr val="lt2"/>
          </a:solidFill>
          <a:ln>
            <a:noFill/>
          </a:ln>
          <a:effectLst>
            <a:outerShdw blurRad="314325" dist="142875" dir="1110000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3"/>
          <p:cNvSpPr txBox="1">
            <a:spLocks noGrp="1"/>
          </p:cNvSpPr>
          <p:nvPr>
            <p:ph type="title"/>
          </p:nvPr>
        </p:nvSpPr>
        <p:spPr>
          <a:xfrm>
            <a:off x="732700" y="387850"/>
            <a:ext cx="76785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kta SemiBold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kta ExtraBold"/>
              <a:buNone/>
              <a:defRPr sz="3000" b="0" i="0" u="none" strike="noStrike" cap="none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de.wikipedia.org/wiki/Datei:LendingClub_logo.sv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BD4F2785-6F29-49AA-832E-5A083D13E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240" y="420807"/>
            <a:ext cx="2759063" cy="424206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6F7AD2C-4019-4EAB-BDA3-D3BE0A3CB386}"/>
              </a:ext>
            </a:extLst>
          </p:cNvPr>
          <p:cNvSpPr/>
          <p:nvPr/>
        </p:nvSpPr>
        <p:spPr>
          <a:xfrm>
            <a:off x="841103" y="1266886"/>
            <a:ext cx="7707085" cy="33745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rgbClr val="113B5E"/>
                </a:solidFill>
                <a:latin typeface="Mutka"/>
              </a:rPr>
              <a:t>Construction d’une grille de score</a:t>
            </a:r>
          </a:p>
          <a:p>
            <a:pPr algn="ctr"/>
            <a:r>
              <a:rPr lang="fr-FR" sz="2000" dirty="0">
                <a:solidFill>
                  <a:srgbClr val="FF0000"/>
                </a:solidFill>
                <a:latin typeface="Mutka"/>
              </a:rPr>
              <a:t>À partir de la base clients de </a:t>
            </a:r>
            <a:r>
              <a:rPr lang="fr-FR" sz="2000" dirty="0" err="1">
                <a:solidFill>
                  <a:srgbClr val="FF0000"/>
                </a:solidFill>
                <a:latin typeface="Mutka"/>
              </a:rPr>
              <a:t>LendingClub</a:t>
            </a:r>
            <a:r>
              <a:rPr lang="fr-FR" sz="2000" dirty="0">
                <a:solidFill>
                  <a:srgbClr val="FF0000"/>
                </a:solidFill>
                <a:latin typeface="Mutka"/>
              </a:rPr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981AD04-D053-494C-B677-1BB3E2702B5F}"/>
              </a:ext>
            </a:extLst>
          </p:cNvPr>
          <p:cNvSpPr txBox="1"/>
          <p:nvPr/>
        </p:nvSpPr>
        <p:spPr>
          <a:xfrm>
            <a:off x="841103" y="4683628"/>
            <a:ext cx="851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BERRADA Abdoul Aziz – CAILLOSSE Morgane – HAMON Hugo – NIANG </a:t>
            </a:r>
            <a:r>
              <a:rPr lang="fr-FR" sz="1800" b="1" dirty="0" err="1">
                <a:solidFill>
                  <a:srgbClr val="113B5E"/>
                </a:solidFill>
                <a:latin typeface="Mutka"/>
                <a:ea typeface="+mn-ea"/>
                <a:cs typeface="+mn-cs"/>
              </a:rPr>
              <a:t>Mamad</a:t>
            </a:r>
            <a:r>
              <a:rPr lang="fr-FR" sz="18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00F8341-D26C-4D30-B6D5-E91DD1C71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502" y="172756"/>
            <a:ext cx="2530258" cy="807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27E5A56-7E93-461E-B926-D1595DB39F3D}"/>
              </a:ext>
            </a:extLst>
          </p:cNvPr>
          <p:cNvSpPr txBox="1"/>
          <p:nvPr/>
        </p:nvSpPr>
        <p:spPr>
          <a:xfrm>
            <a:off x="446193" y="1881"/>
            <a:ext cx="603915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  <a:latin typeface="Mutka"/>
              </a:rPr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684133-7616-4170-9544-288796B8C371}"/>
              </a:ext>
            </a:extLst>
          </p:cNvPr>
          <p:cNvSpPr txBox="1"/>
          <p:nvPr/>
        </p:nvSpPr>
        <p:spPr>
          <a:xfrm>
            <a:off x="901763" y="1863864"/>
            <a:ext cx="690007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Un modèle simple</a:t>
            </a:r>
            <a:endParaRPr lang="fr-FR" sz="2000" b="1" dirty="0">
              <a:solidFill>
                <a:srgbClr val="113B5E"/>
              </a:solidFill>
              <a:latin typeface="Mutka"/>
              <a:ea typeface="+mn-ea"/>
              <a:cs typeface="+mn-cs"/>
            </a:endParaRPr>
          </a:p>
          <a:p>
            <a:r>
              <a:rPr lang="fr-FR" sz="1600" dirty="0"/>
              <a:t>Permet d’attribuer des classes de risques aux individus simplement et rapidement.</a:t>
            </a:r>
            <a:endParaRPr lang="fr-FR" sz="1600" dirty="0">
              <a:sym typeface="Wingdings" panose="05000000000000000000" pitchFamily="2" charset="2"/>
            </a:endParaRPr>
          </a:p>
          <a:p>
            <a:endParaRPr lang="fr-FR" sz="1600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1A515C-868C-41BB-8906-F1FDE4B1F296}"/>
              </a:ext>
            </a:extLst>
          </p:cNvPr>
          <p:cNvSpPr txBox="1"/>
          <p:nvPr/>
        </p:nvSpPr>
        <p:spPr>
          <a:xfrm>
            <a:off x="901763" y="820911"/>
            <a:ext cx="73404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Un pouvoir prédictif</a:t>
            </a:r>
            <a:endParaRPr lang="fr-FR" sz="2000" b="1" dirty="0">
              <a:solidFill>
                <a:srgbClr val="113B5E"/>
              </a:solidFill>
              <a:latin typeface="Mutka"/>
              <a:ea typeface="+mn-ea"/>
              <a:cs typeface="+mn-cs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Permet d’obtenir de bonnes performances de prédictions.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D33F54B-1DC9-4E94-A42A-094CAAF023C9}"/>
              </a:ext>
            </a:extLst>
          </p:cNvPr>
          <p:cNvSpPr txBox="1"/>
          <p:nvPr/>
        </p:nvSpPr>
        <p:spPr>
          <a:xfrm>
            <a:off x="901762" y="3083064"/>
            <a:ext cx="690007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Un modèle pratique</a:t>
            </a:r>
            <a:endParaRPr lang="fr-FR" sz="2000" b="1" dirty="0">
              <a:solidFill>
                <a:srgbClr val="113B5E"/>
              </a:solidFill>
              <a:latin typeface="Mutka"/>
              <a:ea typeface="+mn-ea"/>
              <a:cs typeface="+mn-cs"/>
            </a:endParaRPr>
          </a:p>
          <a:p>
            <a:r>
              <a:rPr lang="fr-FR" sz="1600" dirty="0"/>
              <a:t>Peut être utilisé par des experts métiers </a:t>
            </a:r>
            <a:r>
              <a:rPr lang="fr-FR" sz="1600" b="1" dirty="0">
                <a:solidFill>
                  <a:srgbClr val="FF0000"/>
                </a:solidFill>
              </a:rPr>
              <a:t>sans connaissance</a:t>
            </a:r>
            <a:r>
              <a:rPr lang="fr-FR" sz="1600" dirty="0"/>
              <a:t> particulière en Data Science.</a:t>
            </a:r>
            <a:endParaRPr lang="fr-FR" sz="1600" dirty="0">
              <a:sym typeface="Wingdings" panose="05000000000000000000" pitchFamily="2" charset="2"/>
            </a:endParaRPr>
          </a:p>
          <a:p>
            <a:endParaRPr lang="fr-FR" sz="1600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073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B7F73D1-C79A-4303-9DCA-797782CD8F93}"/>
              </a:ext>
            </a:extLst>
          </p:cNvPr>
          <p:cNvSpPr txBox="1"/>
          <p:nvPr/>
        </p:nvSpPr>
        <p:spPr>
          <a:xfrm>
            <a:off x="446193" y="1881"/>
            <a:ext cx="603915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  <a:latin typeface="Mutka"/>
              </a:rPr>
              <a:t>Résultat du modèle</a:t>
            </a: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2C2D3255-442B-461D-AC0C-DFD7F1CC1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20948"/>
              </p:ext>
            </p:extLst>
          </p:nvPr>
        </p:nvGraphicFramePr>
        <p:xfrm>
          <a:off x="3774379" y="1207804"/>
          <a:ext cx="1595241" cy="741680"/>
        </p:xfrm>
        <a:graphic>
          <a:graphicData uri="http://schemas.openxmlformats.org/drawingml/2006/table">
            <a:tbl>
              <a:tblPr firstRow="1" bandRow="1">
                <a:tableStyleId>{FE1E4E7C-F9CA-41D1-A24A-C40936E2CA81}</a:tableStyleId>
              </a:tblPr>
              <a:tblGrid>
                <a:gridCol w="796956">
                  <a:extLst>
                    <a:ext uri="{9D8B030D-6E8A-4147-A177-3AD203B41FA5}">
                      <a16:colId xmlns:a16="http://schemas.microsoft.com/office/drawing/2014/main" val="4095881990"/>
                    </a:ext>
                  </a:extLst>
                </a:gridCol>
                <a:gridCol w="798285">
                  <a:extLst>
                    <a:ext uri="{9D8B030D-6E8A-4147-A177-3AD203B41FA5}">
                      <a16:colId xmlns:a16="http://schemas.microsoft.com/office/drawing/2014/main" val="2887027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118634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58962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19772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28271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9365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8FFBA9B0-EAC1-4E7A-859C-F1D425FDCA1E}"/>
              </a:ext>
            </a:extLst>
          </p:cNvPr>
          <p:cNvSpPr txBox="1"/>
          <p:nvPr/>
        </p:nvSpPr>
        <p:spPr>
          <a:xfrm>
            <a:off x="1079500" y="646389"/>
            <a:ext cx="4669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AUC :  </a:t>
            </a:r>
            <a:r>
              <a:rPr lang="fr-FR" dirty="0"/>
              <a:t>0.682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1C84EB0-8EEB-40E7-84B8-AAE8D0D67649}"/>
              </a:ext>
            </a:extLst>
          </p:cNvPr>
          <p:cNvSpPr txBox="1"/>
          <p:nvPr/>
        </p:nvSpPr>
        <p:spPr>
          <a:xfrm>
            <a:off x="1079500" y="1100894"/>
            <a:ext cx="4669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Matrice de confusion :</a:t>
            </a:r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9DEEA32F-93F9-4FC6-A4B6-301EBAFEF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6083"/>
              </p:ext>
            </p:extLst>
          </p:nvPr>
        </p:nvGraphicFramePr>
        <p:xfrm>
          <a:off x="1217386" y="2392313"/>
          <a:ext cx="6096001" cy="1112520"/>
        </p:xfrm>
        <a:graphic>
          <a:graphicData uri="http://schemas.openxmlformats.org/drawingml/2006/table">
            <a:tbl>
              <a:tblPr firstRow="1" bandRow="1">
                <a:tableStyleId>{FE1E4E7C-F9CA-41D1-A24A-C40936E2CA81}</a:tableStyleId>
              </a:tblPr>
              <a:tblGrid>
                <a:gridCol w="1431471">
                  <a:extLst>
                    <a:ext uri="{9D8B030D-6E8A-4147-A177-3AD203B41FA5}">
                      <a16:colId xmlns:a16="http://schemas.microsoft.com/office/drawing/2014/main" val="983012652"/>
                    </a:ext>
                  </a:extLst>
                </a:gridCol>
                <a:gridCol w="1009477">
                  <a:extLst>
                    <a:ext uri="{9D8B030D-6E8A-4147-A177-3AD203B41FA5}">
                      <a16:colId xmlns:a16="http://schemas.microsoft.com/office/drawing/2014/main" val="3693543583"/>
                    </a:ext>
                  </a:extLst>
                </a:gridCol>
                <a:gridCol w="1223205">
                  <a:extLst>
                    <a:ext uri="{9D8B030D-6E8A-4147-A177-3AD203B41FA5}">
                      <a16:colId xmlns:a16="http://schemas.microsoft.com/office/drawing/2014/main" val="2048146112"/>
                    </a:ext>
                  </a:extLst>
                </a:gridCol>
                <a:gridCol w="1215924">
                  <a:extLst>
                    <a:ext uri="{9D8B030D-6E8A-4147-A177-3AD203B41FA5}">
                      <a16:colId xmlns:a16="http://schemas.microsoft.com/office/drawing/2014/main" val="1087242894"/>
                    </a:ext>
                  </a:extLst>
                </a:gridCol>
                <a:gridCol w="1215924">
                  <a:extLst>
                    <a:ext uri="{9D8B030D-6E8A-4147-A177-3AD203B41FA5}">
                      <a16:colId xmlns:a16="http://schemas.microsoft.com/office/drawing/2014/main" val="2060482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rgbClr val="002060"/>
                          </a:solidFill>
                        </a:rPr>
                        <a:t>precision</a:t>
                      </a:r>
                      <a:endParaRPr lang="fr-FR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rgbClr val="002060"/>
                          </a:solidFill>
                        </a:rPr>
                        <a:t>recall</a:t>
                      </a:r>
                      <a:endParaRPr lang="fr-FR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002060"/>
                          </a:solidFill>
                        </a:rPr>
                        <a:t>f1-score</a:t>
                      </a:r>
                      <a:endParaRPr lang="fr-FR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002060"/>
                          </a:solidFill>
                        </a:rPr>
                        <a:t>support</a:t>
                      </a:r>
                      <a:endParaRPr lang="fr-FR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3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177596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4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2060"/>
                          </a:solidFill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48043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88454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72E5CFB6-1EC1-4414-90E8-CE5C29277BF7}"/>
              </a:ext>
            </a:extLst>
          </p:cNvPr>
          <p:cNvSpPr txBox="1"/>
          <p:nvPr/>
        </p:nvSpPr>
        <p:spPr>
          <a:xfrm>
            <a:off x="1079500" y="1992203"/>
            <a:ext cx="4669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Classification \ report :</a:t>
            </a:r>
          </a:p>
        </p:txBody>
      </p:sp>
      <p:graphicFrame>
        <p:nvGraphicFramePr>
          <p:cNvPr id="17" name="Tableau 17">
            <a:extLst>
              <a:ext uri="{FF2B5EF4-FFF2-40B4-BE49-F238E27FC236}">
                <a16:creationId xmlns:a16="http://schemas.microsoft.com/office/drawing/2014/main" id="{2B28A1D7-C45F-4FBD-9897-8995C10B3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85242"/>
              </p:ext>
            </p:extLst>
          </p:nvPr>
        </p:nvGraphicFramePr>
        <p:xfrm>
          <a:off x="1217387" y="3504833"/>
          <a:ext cx="6096000" cy="1112520"/>
        </p:xfrm>
        <a:graphic>
          <a:graphicData uri="http://schemas.openxmlformats.org/drawingml/2006/table">
            <a:tbl>
              <a:tblPr firstRow="1" bandRow="1">
                <a:tableStyleId>{FE1E4E7C-F9CA-41D1-A24A-C40936E2CA81}</a:tableStyleId>
              </a:tblPr>
              <a:tblGrid>
                <a:gridCol w="1431470">
                  <a:extLst>
                    <a:ext uri="{9D8B030D-6E8A-4147-A177-3AD203B41FA5}">
                      <a16:colId xmlns:a16="http://schemas.microsoft.com/office/drawing/2014/main" val="2651885799"/>
                    </a:ext>
                  </a:extLst>
                </a:gridCol>
                <a:gridCol w="1006930">
                  <a:extLst>
                    <a:ext uri="{9D8B030D-6E8A-4147-A177-3AD203B41FA5}">
                      <a16:colId xmlns:a16="http://schemas.microsoft.com/office/drawing/2014/main" val="31475467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988042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694883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02891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rgbClr val="002060"/>
                          </a:solidFill>
                        </a:rPr>
                        <a:t>accuracy</a:t>
                      </a:r>
                      <a:endParaRPr lang="fr-FR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225639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6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002060"/>
                          </a:solidFill>
                        </a:rPr>
                        <a:t>macro </a:t>
                      </a:r>
                      <a:r>
                        <a:rPr lang="fr-FR" sz="1600" dirty="0" err="1">
                          <a:solidFill>
                            <a:srgbClr val="002060"/>
                          </a:solidFill>
                        </a:rPr>
                        <a:t>avg</a:t>
                      </a:r>
                      <a:r>
                        <a:rPr lang="fr-FR" sz="1600" dirty="0">
                          <a:solidFill>
                            <a:srgbClr val="00206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225639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13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rgbClr val="002060"/>
                          </a:solidFill>
                        </a:rPr>
                        <a:t>weighted</a:t>
                      </a:r>
                      <a:r>
                        <a:rPr lang="fr-FR" sz="16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2060"/>
                          </a:solidFill>
                        </a:rPr>
                        <a:t>avg</a:t>
                      </a:r>
                      <a:r>
                        <a:rPr lang="fr-FR" sz="1600" dirty="0">
                          <a:solidFill>
                            <a:srgbClr val="00206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225639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2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01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F9545A0-12D9-4B1C-901F-DA56CDC87462}"/>
              </a:ext>
            </a:extLst>
          </p:cNvPr>
          <p:cNvSpPr txBox="1"/>
          <p:nvPr/>
        </p:nvSpPr>
        <p:spPr>
          <a:xfrm>
            <a:off x="446193" y="1881"/>
            <a:ext cx="603915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200" b="1" dirty="0" err="1">
                <a:solidFill>
                  <a:srgbClr val="FF0000"/>
                </a:solidFill>
                <a:latin typeface="Mutka"/>
              </a:rPr>
              <a:t>Precision-Recall</a:t>
            </a:r>
            <a:r>
              <a:rPr lang="fr-FR" sz="3200" b="1" dirty="0">
                <a:solidFill>
                  <a:srgbClr val="FF0000"/>
                </a:solidFill>
                <a:latin typeface="Mutka"/>
              </a:rPr>
              <a:t> et Roc </a:t>
            </a:r>
            <a:r>
              <a:rPr lang="fr-FR" sz="3200" b="1" dirty="0" err="1">
                <a:solidFill>
                  <a:srgbClr val="FF0000"/>
                </a:solidFill>
                <a:latin typeface="Mutka"/>
              </a:rPr>
              <a:t>Curve</a:t>
            </a:r>
            <a:endParaRPr lang="fr-FR" sz="3200" b="1" dirty="0">
              <a:solidFill>
                <a:srgbClr val="FF0000"/>
              </a:solidFill>
              <a:latin typeface="Mutka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393918-2D64-4B65-AA9C-66A9A9D5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71" y="1969506"/>
            <a:ext cx="2554513" cy="25730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77CA1F3-EB94-4F96-84FC-B7671C59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116" y="1969505"/>
            <a:ext cx="2554513" cy="25730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200291A-C750-43FD-A24F-90A04A241A0D}"/>
              </a:ext>
            </a:extLst>
          </p:cNvPr>
          <p:cNvSpPr txBox="1"/>
          <p:nvPr/>
        </p:nvSpPr>
        <p:spPr>
          <a:xfrm>
            <a:off x="644071" y="734101"/>
            <a:ext cx="810078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fr-FR" sz="1600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Une courbe ROC (</a:t>
            </a:r>
            <a:r>
              <a:rPr lang="fr-FR" sz="1600" dirty="0" err="1">
                <a:latin typeface="Arial" panose="020B0604020202020204" pitchFamily="34" charset="0"/>
              </a:rPr>
              <a:t>R</a:t>
            </a:r>
            <a:r>
              <a:rPr lang="fr-FR" sz="1600" b="0" i="0" dirty="0" err="1">
                <a:effectLst/>
                <a:latin typeface="Arial" panose="020B0604020202020204" pitchFamily="34" charset="0"/>
              </a:rPr>
              <a:t>eceiver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fr-FR" sz="1600" dirty="0">
                <a:latin typeface="Arial" panose="020B0604020202020204" pitchFamily="34" charset="0"/>
              </a:rPr>
              <a:t>O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perating </a:t>
            </a:r>
            <a:r>
              <a:rPr lang="fr-FR" sz="1600" dirty="0" err="1">
                <a:latin typeface="Arial" panose="020B0604020202020204" pitchFamily="34" charset="0"/>
              </a:rPr>
              <a:t>C</a:t>
            </a:r>
            <a:r>
              <a:rPr lang="fr-FR" sz="1600" b="0" i="0" dirty="0" err="1">
                <a:effectLst/>
                <a:latin typeface="Arial" panose="020B0604020202020204" pitchFamily="34" charset="0"/>
              </a:rPr>
              <a:t>haracteristic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) représente les </a:t>
            </a:r>
            <a:r>
              <a:rPr lang="fr-FR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performances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 d’un modèle de classification pour tous les seuils de classification.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A4AC89C-08F3-426A-AE3A-BDBF3141F5C1}"/>
              </a:ext>
            </a:extLst>
          </p:cNvPr>
          <p:cNvSpPr txBox="1"/>
          <p:nvPr/>
        </p:nvSpPr>
        <p:spPr>
          <a:xfrm>
            <a:off x="644071" y="1353953"/>
            <a:ext cx="7977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fr-FR" sz="1600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Cette courbe trace le taux de </a:t>
            </a:r>
            <a:r>
              <a:rPr lang="fr-FR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vrais positifs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 en fonction du taux de </a:t>
            </a:r>
            <a:r>
              <a:rPr lang="fr-FR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faux positifs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.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38046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5BE80A3-F5FD-487F-99C7-63A8063E426F}"/>
              </a:ext>
            </a:extLst>
          </p:cNvPr>
          <p:cNvSpPr txBox="1"/>
          <p:nvPr/>
        </p:nvSpPr>
        <p:spPr>
          <a:xfrm>
            <a:off x="417164" y="0"/>
            <a:ext cx="603915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  <a:latin typeface="Mutka"/>
              </a:rPr>
              <a:t>Point to Double the </a:t>
            </a:r>
            <a:r>
              <a:rPr lang="fr-FR" sz="3200" b="1" dirty="0" err="1">
                <a:solidFill>
                  <a:srgbClr val="FF0000"/>
                </a:solidFill>
                <a:latin typeface="Mutka"/>
              </a:rPr>
              <a:t>Odds</a:t>
            </a:r>
            <a:endParaRPr lang="fr-FR" sz="3200" b="1" dirty="0">
              <a:solidFill>
                <a:srgbClr val="FF0000"/>
              </a:solidFill>
              <a:latin typeface="Mutka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7C313B5-FF6B-4847-95E1-1AA177F13FB4}"/>
              </a:ext>
            </a:extLst>
          </p:cNvPr>
          <p:cNvSpPr txBox="1"/>
          <p:nvPr/>
        </p:nvSpPr>
        <p:spPr>
          <a:xfrm>
            <a:off x="691977" y="1062681"/>
            <a:ext cx="7697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ym typeface="Wingdings" pitchFamily="2" charset="2"/>
              </a:rPr>
              <a:t> </a:t>
            </a:r>
            <a:r>
              <a:rPr lang="fr-FR" b="1" dirty="0"/>
              <a:t>Base 1000</a:t>
            </a:r>
          </a:p>
          <a:p>
            <a:r>
              <a:rPr lang="fr-FR" b="1" dirty="0">
                <a:sym typeface="Wingdings" pitchFamily="2" charset="2"/>
              </a:rPr>
              <a:t> </a:t>
            </a:r>
            <a:r>
              <a:rPr lang="fr-FR" b="1" dirty="0"/>
              <a:t>Odds0 : Target </a:t>
            </a:r>
            <a:r>
              <a:rPr lang="fr-FR" b="1" dirty="0" err="1"/>
              <a:t>odds</a:t>
            </a:r>
            <a:r>
              <a:rPr lang="fr-FR" b="1" dirty="0"/>
              <a:t> = p/(1-p) = 1/19</a:t>
            </a:r>
          </a:p>
          <a:p>
            <a:r>
              <a:rPr lang="fr-FR" b="1" dirty="0">
                <a:sym typeface="Wingdings" pitchFamily="2" charset="2"/>
              </a:rPr>
              <a:t> </a:t>
            </a:r>
            <a:r>
              <a:rPr lang="fr-FR" b="1" dirty="0"/>
              <a:t>PD0=50</a:t>
            </a:r>
          </a:p>
          <a:p>
            <a:endParaRPr lang="fr-FR" b="1" dirty="0"/>
          </a:p>
          <a:p>
            <a:endParaRPr lang="fr-FR" b="1" dirty="0">
              <a:latin typeface="+mj-lt"/>
            </a:endParaRPr>
          </a:p>
          <a:p>
            <a:r>
              <a:rPr lang="fr-FR" dirty="0"/>
              <a:t>Nous attribuons une certaine signification à 1000 par exemple, on considère que 1000 points la probabilité de défaut est de 1/19. Typiquement, un saut de 50 points signifie un doublement des </a:t>
            </a:r>
            <a:r>
              <a:rPr lang="fr-FR" dirty="0" err="1"/>
              <a:t>odds</a:t>
            </a:r>
            <a:r>
              <a:rPr lang="fr-FR" dirty="0"/>
              <a:t> values, par exemple 1050 signifie que la probabilité de défaut est de 1/38.</a:t>
            </a:r>
          </a:p>
        </p:txBody>
      </p:sp>
    </p:spTree>
    <p:extLst>
      <p:ext uri="{BB962C8B-B14F-4D97-AF65-F5344CB8AC3E}">
        <p14:creationId xmlns:p14="http://schemas.microsoft.com/office/powerpoint/2010/main" val="39633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7CB8A2D-50D1-41EB-A383-D00F77DA931B}"/>
              </a:ext>
            </a:extLst>
          </p:cNvPr>
          <p:cNvSpPr txBox="1"/>
          <p:nvPr/>
        </p:nvSpPr>
        <p:spPr>
          <a:xfrm>
            <a:off x="402651" y="38643"/>
            <a:ext cx="734047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  <a:latin typeface="Mutka"/>
              </a:rPr>
              <a:t>WOE et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C0ABBA5-0759-4018-B641-2AF16DA6E44E}"/>
                  </a:ext>
                </a:extLst>
              </p:cNvPr>
              <p:cNvSpPr txBox="1"/>
              <p:nvPr/>
            </p:nvSpPr>
            <p:spPr>
              <a:xfrm>
                <a:off x="402651" y="623418"/>
                <a:ext cx="4118549" cy="2133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b="1" dirty="0" err="1">
                    <a:solidFill>
                      <a:srgbClr val="113B5E"/>
                    </a:solidFill>
                    <a:latin typeface="Mutka"/>
                    <a:ea typeface="+mn-ea"/>
                    <a:cs typeface="+mn-cs"/>
                  </a:rPr>
                  <a:t>Weight</a:t>
                </a:r>
                <a:r>
                  <a:rPr lang="fr-FR" sz="2400" b="1" dirty="0">
                    <a:solidFill>
                      <a:srgbClr val="113B5E"/>
                    </a:solidFill>
                    <a:latin typeface="Mutka"/>
                    <a:ea typeface="+mn-ea"/>
                    <a:cs typeface="+mn-cs"/>
                  </a:rPr>
                  <a:t> Of </a:t>
                </a:r>
                <a:r>
                  <a:rPr lang="fr-FR" sz="2400" b="1" dirty="0" err="1">
                    <a:solidFill>
                      <a:srgbClr val="113B5E"/>
                    </a:solidFill>
                    <a:latin typeface="Mutka"/>
                    <a:ea typeface="+mn-ea"/>
                    <a:cs typeface="+mn-cs"/>
                  </a:rPr>
                  <a:t>Evidence</a:t>
                </a:r>
                <a:endParaRPr lang="fr-FR" sz="2000" b="1" dirty="0">
                  <a:solidFill>
                    <a:srgbClr val="113B5E"/>
                  </a:solidFill>
                  <a:latin typeface="Mutka"/>
                  <a:ea typeface="+mn-ea"/>
                  <a:cs typeface="+mn-cs"/>
                </a:endParaRPr>
              </a:p>
              <a:p>
                <a:r>
                  <a:rPr lang="fr-FR" sz="1600" dirty="0">
                    <a:solidFill>
                      <a:srgbClr val="002060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fr-FR" sz="1600" dirty="0">
                    <a:sym typeface="Wingdings" panose="05000000000000000000" pitchFamily="2" charset="2"/>
                  </a:rPr>
                  <a:t>Formule : </a:t>
                </a:r>
                <a:r>
                  <a:rPr lang="fr-FR" sz="1800" b="1" dirty="0">
                    <a:sym typeface="Wingdings" panose="05000000000000000000" pitchFamily="2" charset="2"/>
                  </a:rPr>
                  <a:t>WOE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a:rPr lang="fr-FR" sz="1800" b="1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𝐥𝐧</m:t>
                        </m:r>
                      </m:fName>
                      <m:e>
                        <m:r>
                          <a:rPr lang="fr-FR" sz="1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fr-FR" sz="18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% </m:t>
                            </m:r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𝒅</m:t>
                            </m:r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é</m:t>
                            </m:r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𝒇𝒂𝒖𝒕</m:t>
                            </m:r>
                          </m:num>
                          <m:den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% </m:t>
                            </m:r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𝒏𝒐𝒏</m:t>
                            </m:r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𝒅</m:t>
                            </m:r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é</m:t>
                            </m:r>
                            <m:r>
                              <a:rPr lang="fr-FR" sz="1800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𝒇𝒂𝒖𝒕</m:t>
                            </m:r>
                          </m:den>
                        </m:f>
                      </m:e>
                    </m:func>
                    <m:r>
                      <a:rPr lang="fr-FR" sz="18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fr-FR" sz="1800" b="1" dirty="0">
                  <a:sym typeface="Wingdings" panose="05000000000000000000" pitchFamily="2" charset="2"/>
                </a:endParaRPr>
              </a:p>
              <a:p>
                <a:r>
                  <a:rPr lang="fr-FR" sz="1600" b="0" i="0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fr-FR" sz="1600" dirty="0">
                    <a:sym typeface="Wingdings" panose="05000000000000000000" pitchFamily="2" charset="2"/>
                  </a:rPr>
                  <a:t>Outil de </a:t>
                </a:r>
                <a:r>
                  <a:rPr lang="fr-FR" sz="16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discrétisation </a:t>
                </a:r>
                <a:r>
                  <a:rPr lang="fr-FR" sz="1600" dirty="0">
                    <a:solidFill>
                      <a:schemeClr val="bg1">
                        <a:lumMod val="10000"/>
                      </a:schemeClr>
                    </a:solidFill>
                    <a:sym typeface="Wingdings" panose="05000000000000000000" pitchFamily="2" charset="2"/>
                  </a:rPr>
                  <a:t>: une variable doit présenter des modalités avec des probabilités de défaut différentes pour que chaque classe explique le risque de façon complémentaire.</a:t>
                </a:r>
                <a:endParaRPr lang="fr-FR" sz="16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C0ABBA5-0759-4018-B641-2AF16DA6E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51" y="623418"/>
                <a:ext cx="4118549" cy="2133276"/>
              </a:xfrm>
              <a:prstGeom prst="rect">
                <a:avLst/>
              </a:prstGeom>
              <a:blipFill>
                <a:blip r:embed="rId2"/>
                <a:stretch>
                  <a:fillRect l="-2147" t="-1775" b="-35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51581F12-709F-465E-BB2E-0B6B9EF94F0A}"/>
              </a:ext>
            </a:extLst>
          </p:cNvPr>
          <p:cNvSpPr txBox="1"/>
          <p:nvPr/>
        </p:nvSpPr>
        <p:spPr>
          <a:xfrm>
            <a:off x="4572000" y="566107"/>
            <a:ext cx="39696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Information Value</a:t>
            </a:r>
            <a:endParaRPr lang="fr-FR" sz="2000" b="1" dirty="0">
              <a:solidFill>
                <a:srgbClr val="113B5E"/>
              </a:solidFill>
              <a:latin typeface="Mutka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Donne une information sur le </a:t>
            </a:r>
            <a:r>
              <a:rPr lang="fr-F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pourvoir explicatif </a:t>
            </a:r>
            <a:r>
              <a:rPr lang="fr-FR" sz="1600" dirty="0">
                <a:sym typeface="Wingdings" panose="05000000000000000000" pitchFamily="2" charset="2"/>
              </a:rPr>
              <a:t>d’une variable et de ses modalités au regard de la cible.</a:t>
            </a:r>
          </a:p>
          <a:p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fr-F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Critère de sélection </a:t>
            </a:r>
            <a:r>
              <a:rPr lang="fr-FR" sz="1600" dirty="0">
                <a:sym typeface="Wingdings" panose="05000000000000000000" pitchFamily="2" charset="2"/>
              </a:rPr>
              <a:t>des variables :</a:t>
            </a:r>
          </a:p>
          <a:p>
            <a:r>
              <a:rPr lang="fr-FR" sz="1600" dirty="0">
                <a:sym typeface="Wingdings" panose="05000000000000000000" pitchFamily="2" charset="2"/>
              </a:rPr>
              <a:t> 	IV &gt; 0.02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E0CC20-41FB-4DA7-91C6-BB828E416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75" y="2860195"/>
            <a:ext cx="2821227" cy="176076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A0DD4AB-A472-4BAE-ABFC-F916F4239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214" y="2860195"/>
            <a:ext cx="2821228" cy="176076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676A975-4138-491E-BF43-866BC7DCCA44}"/>
              </a:ext>
            </a:extLst>
          </p:cNvPr>
          <p:cNvSpPr txBox="1"/>
          <p:nvPr/>
        </p:nvSpPr>
        <p:spPr>
          <a:xfrm>
            <a:off x="1425782" y="4620961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Mauvaise variable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3F3AA7-8E74-4EAF-9C2F-6A50AFD446FC}"/>
              </a:ext>
            </a:extLst>
          </p:cNvPr>
          <p:cNvSpPr txBox="1"/>
          <p:nvPr/>
        </p:nvSpPr>
        <p:spPr>
          <a:xfrm>
            <a:off x="5733143" y="4619122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Bonne variable</a:t>
            </a:r>
          </a:p>
        </p:txBody>
      </p:sp>
    </p:spTree>
    <p:extLst>
      <p:ext uri="{BB962C8B-B14F-4D97-AF65-F5344CB8AC3E}">
        <p14:creationId xmlns:p14="http://schemas.microsoft.com/office/powerpoint/2010/main" val="80824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EBD6C50-CE6E-4091-A880-86DFEA89625E}"/>
              </a:ext>
            </a:extLst>
          </p:cNvPr>
          <p:cNvSpPr txBox="1"/>
          <p:nvPr/>
        </p:nvSpPr>
        <p:spPr>
          <a:xfrm>
            <a:off x="524922" y="0"/>
            <a:ext cx="492034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  <a:latin typeface="Mutka"/>
              </a:rPr>
              <a:t>Introduction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EE0EF88-D966-48C8-B50C-758A9CF1C2F0}"/>
              </a:ext>
            </a:extLst>
          </p:cNvPr>
          <p:cNvSpPr txBox="1"/>
          <p:nvPr/>
        </p:nvSpPr>
        <p:spPr>
          <a:xfrm>
            <a:off x="1735362" y="702739"/>
            <a:ext cx="67418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Objectif</a:t>
            </a:r>
            <a:endParaRPr lang="fr-FR" sz="2000" b="1" dirty="0">
              <a:solidFill>
                <a:srgbClr val="113B5E"/>
              </a:solidFill>
              <a:latin typeface="Mutka"/>
              <a:ea typeface="+mn-ea"/>
              <a:cs typeface="+mn-cs"/>
            </a:endParaRPr>
          </a:p>
          <a:p>
            <a:r>
              <a:rPr lang="en" sz="1600" dirty="0"/>
              <a:t>Déterminer les clients à qui on souhaite prêter notre argent, pour ce faire, il s’agit de déterminer </a:t>
            </a:r>
            <a:r>
              <a:rPr lang="en" sz="1600" b="1" dirty="0">
                <a:solidFill>
                  <a:srgbClr val="FF0000"/>
                </a:solidFill>
              </a:rPr>
              <a:t>leur probabilité de défaut bancaire</a:t>
            </a:r>
            <a:r>
              <a:rPr lang="en" sz="1600" dirty="0"/>
              <a:t>.</a:t>
            </a:r>
            <a:r>
              <a:rPr lang="fr-FR" sz="20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 </a:t>
            </a:r>
          </a:p>
          <a:p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32195BF-FB45-4EDE-8802-2B69F94330F5}"/>
              </a:ext>
            </a:extLst>
          </p:cNvPr>
          <p:cNvSpPr txBox="1"/>
          <p:nvPr/>
        </p:nvSpPr>
        <p:spPr>
          <a:xfrm>
            <a:off x="1735362" y="1936940"/>
            <a:ext cx="65365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Moyen</a:t>
            </a:r>
          </a:p>
          <a:p>
            <a:r>
              <a:rPr lang="en" sz="1600" dirty="0"/>
              <a:t>Construction d’un modèle de credit scoring dans l’optique de </a:t>
            </a:r>
            <a:r>
              <a:rPr lang="en" sz="1600" b="1" dirty="0">
                <a:solidFill>
                  <a:srgbClr val="FF0000"/>
                </a:solidFill>
              </a:rPr>
              <a:t>segmenter</a:t>
            </a:r>
            <a:r>
              <a:rPr lang="en" sz="1600" dirty="0"/>
              <a:t> la population en </a:t>
            </a:r>
            <a:r>
              <a:rPr lang="en" sz="1600" b="1" dirty="0">
                <a:solidFill>
                  <a:srgbClr val="FF0000"/>
                </a:solidFill>
              </a:rPr>
              <a:t>classes de risques homogènes</a:t>
            </a:r>
            <a:r>
              <a:rPr lang="en" sz="1600" dirty="0"/>
              <a:t>.</a:t>
            </a:r>
          </a:p>
        </p:txBody>
      </p:sp>
      <p:pic>
        <p:nvPicPr>
          <p:cNvPr id="3" name="Graphique 2" descr="Public cible avec un remplissage uni">
            <a:extLst>
              <a:ext uri="{FF2B5EF4-FFF2-40B4-BE49-F238E27FC236}">
                <a16:creationId xmlns:a16="http://schemas.microsoft.com/office/drawing/2014/main" id="{49030C0D-0828-448F-BB18-871B75D63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922" y="861092"/>
            <a:ext cx="914400" cy="914400"/>
          </a:xfrm>
          <a:prstGeom prst="rect">
            <a:avLst/>
          </a:prstGeom>
        </p:spPr>
      </p:pic>
      <p:pic>
        <p:nvPicPr>
          <p:cNvPr id="11" name="Graphique 10" descr="Tableau avec un remplissage uni">
            <a:extLst>
              <a:ext uri="{FF2B5EF4-FFF2-40B4-BE49-F238E27FC236}">
                <a16:creationId xmlns:a16="http://schemas.microsoft.com/office/drawing/2014/main" id="{B17CC5C4-EBE0-4A42-BBA8-B8FF55AC3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615" y="3280024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7392961-F66E-4110-A08A-FC58A89F1813}"/>
              </a:ext>
            </a:extLst>
          </p:cNvPr>
          <p:cNvSpPr txBox="1"/>
          <p:nvPr/>
        </p:nvSpPr>
        <p:spPr>
          <a:xfrm>
            <a:off x="1735362" y="3280024"/>
            <a:ext cx="65365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Définition : grille de score</a:t>
            </a:r>
            <a:endParaRPr lang="fr-FR" sz="1600" dirty="0"/>
          </a:p>
          <a:p>
            <a:r>
              <a:rPr lang="fr-FR" sz="1600" dirty="0"/>
              <a:t>Une grille de score est un outil permettant de </a:t>
            </a:r>
            <a:r>
              <a:rPr lang="fr-FR" sz="1600" b="1" dirty="0">
                <a:solidFill>
                  <a:srgbClr val="FF0000"/>
                </a:solidFill>
              </a:rPr>
              <a:t>noter</a:t>
            </a:r>
            <a:r>
              <a:rPr lang="fr-FR" sz="1600" dirty="0"/>
              <a:t> un individu en lui attribuant des points à partir de ses caractéristiques.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3" name="Graphique 12" descr="Hiérarchie avec un remplissage uni">
            <a:extLst>
              <a:ext uri="{FF2B5EF4-FFF2-40B4-BE49-F238E27FC236}">
                <a16:creationId xmlns:a16="http://schemas.microsoft.com/office/drawing/2014/main" id="{F3D1E947-EB41-48B3-9477-AAA74887B1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922" y="2016129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C0ADF77-2069-4DA9-9B59-16E029DC64D6}"/>
              </a:ext>
            </a:extLst>
          </p:cNvPr>
          <p:cNvSpPr txBox="1"/>
          <p:nvPr/>
        </p:nvSpPr>
        <p:spPr>
          <a:xfrm>
            <a:off x="547425" y="1538689"/>
            <a:ext cx="6741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Son rôle dans l’accord du prêt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8AA655F-61E2-414C-A3E9-8E1DB22EAC72}"/>
              </a:ext>
            </a:extLst>
          </p:cNvPr>
          <p:cNvSpPr txBox="1"/>
          <p:nvPr/>
        </p:nvSpPr>
        <p:spPr>
          <a:xfrm>
            <a:off x="542566" y="495314"/>
            <a:ext cx="67418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Points</a:t>
            </a:r>
            <a:endParaRPr lang="fr-FR" sz="2000" b="1" dirty="0">
              <a:solidFill>
                <a:srgbClr val="113B5E"/>
              </a:solidFill>
              <a:latin typeface="Mutka"/>
              <a:ea typeface="+mn-ea"/>
              <a:cs typeface="+mn-cs"/>
            </a:endParaRPr>
          </a:p>
          <a:p>
            <a:r>
              <a:rPr lang="fr-FR" sz="18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FR" sz="16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" sz="1600" dirty="0"/>
              <a:t>La grille de score est calibrée sur </a:t>
            </a:r>
            <a:r>
              <a:rPr lang="en" sz="1600" b="1" dirty="0">
                <a:solidFill>
                  <a:srgbClr val="FF0000"/>
                </a:solidFill>
              </a:rPr>
              <a:t>1000 points</a:t>
            </a:r>
          </a:p>
          <a:p>
            <a:r>
              <a:rPr lang="fr-FR" sz="18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FR" sz="16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fr-FR" sz="1600" dirty="0">
                <a:sym typeface="Wingdings" panose="05000000000000000000" pitchFamily="2" charset="2"/>
              </a:rPr>
              <a:t>Plus un individu a de points moins il est </a:t>
            </a:r>
            <a:r>
              <a:rPr lang="fr-F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risqué</a:t>
            </a:r>
            <a:endParaRPr lang="fr-FR" sz="1600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B9EC0B-AE28-4684-A540-4A786774FCDF}"/>
              </a:ext>
            </a:extLst>
          </p:cNvPr>
          <p:cNvSpPr txBox="1"/>
          <p:nvPr/>
        </p:nvSpPr>
        <p:spPr>
          <a:xfrm>
            <a:off x="463247" y="-72756"/>
            <a:ext cx="492034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Des statistiques au métier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1B7082-72A1-40E4-B02F-D0148508CB4C}"/>
              </a:ext>
            </a:extLst>
          </p:cNvPr>
          <p:cNvSpPr/>
          <p:nvPr/>
        </p:nvSpPr>
        <p:spPr>
          <a:xfrm>
            <a:off x="745559" y="2135288"/>
            <a:ext cx="914399" cy="73592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10000"/>
                  </a:schemeClr>
                </a:solidFill>
              </a:rPr>
              <a:t>Demande de prêt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B3EA85-BF84-4DB1-B22E-CD21C48D299D}"/>
              </a:ext>
            </a:extLst>
          </p:cNvPr>
          <p:cNvSpPr/>
          <p:nvPr/>
        </p:nvSpPr>
        <p:spPr>
          <a:xfrm>
            <a:off x="1970708" y="2138127"/>
            <a:ext cx="1305615" cy="73025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10000"/>
                  </a:schemeClr>
                </a:solidFill>
              </a:rPr>
              <a:t>Calcul des points à partir de la grille de score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E5EA78-DE82-4A3F-B5D7-B2CDD7C0F10A}"/>
              </a:ext>
            </a:extLst>
          </p:cNvPr>
          <p:cNvSpPr/>
          <p:nvPr/>
        </p:nvSpPr>
        <p:spPr>
          <a:xfrm>
            <a:off x="3631961" y="2135288"/>
            <a:ext cx="1305615" cy="73025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10000"/>
                  </a:schemeClr>
                </a:solidFill>
              </a:rPr>
              <a:t>Placement de l’individu dans une classe de risque</a:t>
            </a:r>
          </a:p>
        </p:txBody>
      </p:sp>
      <p:sp>
        <p:nvSpPr>
          <p:cNvPr id="20" name="Larme 19">
            <a:extLst>
              <a:ext uri="{FF2B5EF4-FFF2-40B4-BE49-F238E27FC236}">
                <a16:creationId xmlns:a16="http://schemas.microsoft.com/office/drawing/2014/main" id="{949D9E51-A74E-460E-9CD0-A307B7252294}"/>
              </a:ext>
            </a:extLst>
          </p:cNvPr>
          <p:cNvSpPr/>
          <p:nvPr/>
        </p:nvSpPr>
        <p:spPr>
          <a:xfrm>
            <a:off x="542566" y="1987488"/>
            <a:ext cx="343203" cy="336550"/>
          </a:xfrm>
          <a:prstGeom prst="teardrop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1</a:t>
            </a:r>
          </a:p>
        </p:txBody>
      </p:sp>
      <p:sp>
        <p:nvSpPr>
          <p:cNvPr id="21" name="Larme 20">
            <a:extLst>
              <a:ext uri="{FF2B5EF4-FFF2-40B4-BE49-F238E27FC236}">
                <a16:creationId xmlns:a16="http://schemas.microsoft.com/office/drawing/2014/main" id="{92BDBFFF-70FA-47C9-8839-65A201F5A518}"/>
              </a:ext>
            </a:extLst>
          </p:cNvPr>
          <p:cNvSpPr/>
          <p:nvPr/>
        </p:nvSpPr>
        <p:spPr>
          <a:xfrm>
            <a:off x="1799106" y="1987488"/>
            <a:ext cx="343203" cy="336550"/>
          </a:xfrm>
          <a:prstGeom prst="teardrop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2</a:t>
            </a:r>
          </a:p>
        </p:txBody>
      </p:sp>
      <p:sp>
        <p:nvSpPr>
          <p:cNvPr id="22" name="Larme 21">
            <a:extLst>
              <a:ext uri="{FF2B5EF4-FFF2-40B4-BE49-F238E27FC236}">
                <a16:creationId xmlns:a16="http://schemas.microsoft.com/office/drawing/2014/main" id="{1DAD7797-B687-4144-96CA-77F2C79ED131}"/>
              </a:ext>
            </a:extLst>
          </p:cNvPr>
          <p:cNvSpPr/>
          <p:nvPr/>
        </p:nvSpPr>
        <p:spPr>
          <a:xfrm>
            <a:off x="3363381" y="1986539"/>
            <a:ext cx="343203" cy="336550"/>
          </a:xfrm>
          <a:prstGeom prst="teardrop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3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363D60F-F8DA-4EA5-896F-1A8BB3755B40}"/>
              </a:ext>
            </a:extLst>
          </p:cNvPr>
          <p:cNvCxnSpPr>
            <a:cxnSpLocks/>
          </p:cNvCxnSpPr>
          <p:nvPr/>
        </p:nvCxnSpPr>
        <p:spPr>
          <a:xfrm>
            <a:off x="5100776" y="2380706"/>
            <a:ext cx="391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èche : demi-tour 31">
            <a:extLst>
              <a:ext uri="{FF2B5EF4-FFF2-40B4-BE49-F238E27FC236}">
                <a16:creationId xmlns:a16="http://schemas.microsoft.com/office/drawing/2014/main" id="{92E61E3C-7EC6-40D2-8CF9-86710FCA4E30}"/>
              </a:ext>
            </a:extLst>
          </p:cNvPr>
          <p:cNvSpPr/>
          <p:nvPr/>
        </p:nvSpPr>
        <p:spPr>
          <a:xfrm rot="10800000" flipH="1">
            <a:off x="1233049" y="2910978"/>
            <a:ext cx="1132114" cy="336550"/>
          </a:xfrm>
          <a:prstGeom prst="uturnArrow">
            <a:avLst>
              <a:gd name="adj1" fmla="val 25000"/>
              <a:gd name="adj2" fmla="val 25000"/>
              <a:gd name="adj3" fmla="val 29190"/>
              <a:gd name="adj4" fmla="val 50000"/>
              <a:gd name="adj5" fmla="val 100000"/>
            </a:avLst>
          </a:prstGeom>
          <a:solidFill>
            <a:srgbClr val="BCBCC8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Flèche : demi-tour 32">
            <a:extLst>
              <a:ext uri="{FF2B5EF4-FFF2-40B4-BE49-F238E27FC236}">
                <a16:creationId xmlns:a16="http://schemas.microsoft.com/office/drawing/2014/main" id="{DE6451E7-1D54-4229-858E-697C386F4173}"/>
              </a:ext>
            </a:extLst>
          </p:cNvPr>
          <p:cNvSpPr/>
          <p:nvPr/>
        </p:nvSpPr>
        <p:spPr>
          <a:xfrm rot="10800000" flipH="1">
            <a:off x="3065904" y="2910978"/>
            <a:ext cx="1132114" cy="336550"/>
          </a:xfrm>
          <a:prstGeom prst="uturnArrow">
            <a:avLst>
              <a:gd name="adj1" fmla="val 25000"/>
              <a:gd name="adj2" fmla="val 25000"/>
              <a:gd name="adj3" fmla="val 29190"/>
              <a:gd name="adj4" fmla="val 50000"/>
              <a:gd name="adj5" fmla="val 100000"/>
            </a:avLst>
          </a:prstGeom>
          <a:solidFill>
            <a:srgbClr val="BCBCC8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F3A17D1C-A6B9-459F-BBE2-FFE50EE5692C}"/>
              </a:ext>
            </a:extLst>
          </p:cNvPr>
          <p:cNvCxnSpPr>
            <a:cxnSpLocks/>
          </p:cNvCxnSpPr>
          <p:nvPr/>
        </p:nvCxnSpPr>
        <p:spPr>
          <a:xfrm flipV="1">
            <a:off x="5102968" y="1887906"/>
            <a:ext cx="380492" cy="378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91CBA829-ADFE-4638-AD02-E781016E5D4A}"/>
              </a:ext>
            </a:extLst>
          </p:cNvPr>
          <p:cNvCxnSpPr>
            <a:cxnSpLocks/>
          </p:cNvCxnSpPr>
          <p:nvPr/>
        </p:nvCxnSpPr>
        <p:spPr>
          <a:xfrm>
            <a:off x="5100776" y="2503252"/>
            <a:ext cx="409520" cy="3566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F5E431-CB92-45C1-A230-B8DFE7B95810}"/>
              </a:ext>
            </a:extLst>
          </p:cNvPr>
          <p:cNvSpPr/>
          <p:nvPr/>
        </p:nvSpPr>
        <p:spPr>
          <a:xfrm>
            <a:off x="5568700" y="1612770"/>
            <a:ext cx="2427504" cy="4255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10000"/>
                  </a:schemeClr>
                </a:solidFill>
              </a:rPr>
              <a:t>Classe </a:t>
            </a:r>
            <a:r>
              <a:rPr lang="fr-FR" sz="1200" b="1" dirty="0">
                <a:solidFill>
                  <a:srgbClr val="92D050"/>
                </a:solidFill>
              </a:rPr>
              <a:t>peu risquée</a:t>
            </a:r>
            <a:r>
              <a:rPr lang="fr-FR" sz="1200" dirty="0">
                <a:solidFill>
                  <a:srgbClr val="92D050"/>
                </a:solidFill>
              </a:rPr>
              <a:t> </a:t>
            </a:r>
            <a:endParaRPr lang="fr-FR" sz="1200" dirty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fr-FR" sz="1200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fr-FR" sz="1200" dirty="0">
                <a:solidFill>
                  <a:schemeClr val="bg1">
                    <a:lumMod val="10000"/>
                  </a:schemeClr>
                </a:solidFill>
              </a:rPr>
              <a:t> accord du prêt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0AAF84-92B5-406D-8BDA-DC84C116046C}"/>
              </a:ext>
            </a:extLst>
          </p:cNvPr>
          <p:cNvSpPr/>
          <p:nvPr/>
        </p:nvSpPr>
        <p:spPr>
          <a:xfrm>
            <a:off x="5568699" y="2203241"/>
            <a:ext cx="2406773" cy="42549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25000"/>
                  </a:schemeClr>
                </a:solidFill>
              </a:rPr>
              <a:t>Classe </a:t>
            </a:r>
            <a:r>
              <a:rPr lang="fr-FR" sz="1200" b="1" dirty="0">
                <a:solidFill>
                  <a:srgbClr val="FF0000"/>
                </a:solidFill>
              </a:rPr>
              <a:t>très risquée</a:t>
            </a:r>
          </a:p>
          <a:p>
            <a:pPr algn="ctr"/>
            <a:r>
              <a:rPr lang="fr-FR" sz="1200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fr-FR" sz="1200" dirty="0">
                <a:solidFill>
                  <a:schemeClr val="bg1">
                    <a:lumMod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sz="1200" dirty="0">
                <a:solidFill>
                  <a:schemeClr val="bg1">
                    <a:lumMod val="25000"/>
                  </a:schemeClr>
                </a:solidFill>
              </a:rPr>
              <a:t>refus d’accord du prêt</a:t>
            </a:r>
          </a:p>
        </p:txBody>
      </p:sp>
      <p:pic>
        <p:nvPicPr>
          <p:cNvPr id="60" name="Graphique 59" descr="Signe pouce en haut avec un remplissage uni">
            <a:extLst>
              <a:ext uri="{FF2B5EF4-FFF2-40B4-BE49-F238E27FC236}">
                <a16:creationId xmlns:a16="http://schemas.microsoft.com/office/drawing/2014/main" id="{A9E8DAC0-CCC0-4A2B-BCE8-57ED241B7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3726" y="1561728"/>
            <a:ext cx="382292" cy="382292"/>
          </a:xfrm>
          <a:prstGeom prst="rect">
            <a:avLst/>
          </a:prstGeom>
        </p:spPr>
      </p:pic>
      <p:pic>
        <p:nvPicPr>
          <p:cNvPr id="62" name="Graphique 61" descr="Pouce en bas avec un remplissage uni">
            <a:extLst>
              <a:ext uri="{FF2B5EF4-FFF2-40B4-BE49-F238E27FC236}">
                <a16:creationId xmlns:a16="http://schemas.microsoft.com/office/drawing/2014/main" id="{18371DD6-C069-4565-8DBC-95EFE3B39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4693" y="2209886"/>
            <a:ext cx="382292" cy="382292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B5D8AC5-F40A-41CB-89DF-F253E1B507F2}"/>
              </a:ext>
            </a:extLst>
          </p:cNvPr>
          <p:cNvSpPr/>
          <p:nvPr/>
        </p:nvSpPr>
        <p:spPr>
          <a:xfrm>
            <a:off x="5568700" y="2793512"/>
            <a:ext cx="2406773" cy="42750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25000"/>
                  </a:schemeClr>
                </a:solidFill>
              </a:rPr>
              <a:t>Classe </a:t>
            </a:r>
            <a:r>
              <a:rPr lang="fr-FR" sz="1200" b="1" dirty="0">
                <a:solidFill>
                  <a:srgbClr val="FF6600"/>
                </a:solidFill>
              </a:rPr>
              <a:t>intermédiaire</a:t>
            </a:r>
            <a:r>
              <a:rPr lang="fr-FR" sz="1200" dirty="0">
                <a:solidFill>
                  <a:schemeClr val="bg1">
                    <a:lumMod val="25000"/>
                  </a:schemeClr>
                </a:solidFill>
              </a:rPr>
              <a:t> </a:t>
            </a:r>
          </a:p>
          <a:p>
            <a:pPr algn="ctr"/>
            <a:r>
              <a:rPr lang="fr-FR" sz="1200" dirty="0">
                <a:solidFill>
                  <a:schemeClr val="bg1">
                    <a:lumMod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sz="1200" dirty="0">
                <a:solidFill>
                  <a:schemeClr val="bg1">
                    <a:lumMod val="25000"/>
                  </a:schemeClr>
                </a:solidFill>
              </a:rPr>
              <a:t>analyse de sa situation </a:t>
            </a:r>
          </a:p>
        </p:txBody>
      </p:sp>
      <p:pic>
        <p:nvPicPr>
          <p:cNvPr id="11" name="Image 10" descr="Une image contenant texte, guichet&#10;&#10;Description générée automatiquement">
            <a:extLst>
              <a:ext uri="{FF2B5EF4-FFF2-40B4-BE49-F238E27FC236}">
                <a16:creationId xmlns:a16="http://schemas.microsoft.com/office/drawing/2014/main" id="{DE840F4D-07D5-4F2A-91AB-F3FAA9A5BD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824" y="2666755"/>
            <a:ext cx="1228655" cy="836860"/>
          </a:xfrm>
          <a:prstGeom prst="rect">
            <a:avLst/>
          </a:prstGeom>
        </p:spPr>
      </p:pic>
      <p:sp>
        <p:nvSpPr>
          <p:cNvPr id="66" name="Larme 65">
            <a:extLst>
              <a:ext uri="{FF2B5EF4-FFF2-40B4-BE49-F238E27FC236}">
                <a16:creationId xmlns:a16="http://schemas.microsoft.com/office/drawing/2014/main" id="{7106E2EF-2F17-4771-B25B-F50D98C44897}"/>
              </a:ext>
            </a:extLst>
          </p:cNvPr>
          <p:cNvSpPr/>
          <p:nvPr/>
        </p:nvSpPr>
        <p:spPr>
          <a:xfrm>
            <a:off x="5370642" y="1413587"/>
            <a:ext cx="343204" cy="336550"/>
          </a:xfrm>
          <a:prstGeom prst="teardrop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4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62661CC0-B7A4-4FA9-8999-DD0B8E894404}"/>
              </a:ext>
            </a:extLst>
          </p:cNvPr>
          <p:cNvSpPr txBox="1"/>
          <p:nvPr/>
        </p:nvSpPr>
        <p:spPr>
          <a:xfrm>
            <a:off x="593366" y="3603379"/>
            <a:ext cx="461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FR" sz="14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fr-FR" sz="1600" dirty="0"/>
              <a:t>Passerelle entre les statistiques et le métier</a:t>
            </a:r>
          </a:p>
          <a:p>
            <a:r>
              <a:rPr lang="fr-FR" sz="18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FR" sz="16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fr-FR" sz="1600" dirty="0"/>
              <a:t>Gain de temps</a:t>
            </a:r>
          </a:p>
          <a:p>
            <a:r>
              <a:rPr lang="fr-FR" sz="18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FR" sz="16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fr-FR" sz="1600" dirty="0"/>
              <a:t>Gain d’argent</a:t>
            </a:r>
          </a:p>
          <a:p>
            <a:endParaRPr lang="fr-FR" sz="1800" b="1" dirty="0">
              <a:solidFill>
                <a:srgbClr val="113B5E"/>
              </a:solidFill>
              <a:latin typeface="Mutk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16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C13E09C-A5DF-4C2F-9F5F-19829E7BEADD}"/>
              </a:ext>
            </a:extLst>
          </p:cNvPr>
          <p:cNvSpPr txBox="1"/>
          <p:nvPr/>
        </p:nvSpPr>
        <p:spPr>
          <a:xfrm>
            <a:off x="463247" y="-72756"/>
            <a:ext cx="492034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Présentation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F6A8A8-D6D3-44D7-9969-1E343A37573E}"/>
              </a:ext>
            </a:extLst>
          </p:cNvPr>
          <p:cNvSpPr txBox="1"/>
          <p:nvPr/>
        </p:nvSpPr>
        <p:spPr>
          <a:xfrm>
            <a:off x="1480458" y="519534"/>
            <a:ext cx="73531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La période considérée</a:t>
            </a:r>
            <a:endParaRPr lang="fr-FR" sz="2000" b="1" dirty="0">
              <a:solidFill>
                <a:srgbClr val="113B5E"/>
              </a:solidFill>
              <a:latin typeface="Mutka"/>
              <a:ea typeface="+mn-ea"/>
              <a:cs typeface="+mn-cs"/>
            </a:endParaRPr>
          </a:p>
          <a:p>
            <a:r>
              <a:rPr lang="en" sz="1600" dirty="0"/>
              <a:t>On considère uniquement les données à partir de 2010 :</a:t>
            </a:r>
          </a:p>
          <a:p>
            <a:r>
              <a:rPr lang="fr-FR" sz="16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600" dirty="0">
                <a:sym typeface="Wingdings" panose="05000000000000000000" pitchFamily="2" charset="2"/>
              </a:rPr>
              <a:t>La </a:t>
            </a:r>
            <a:r>
              <a:rPr lang="fr-F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crise des Subprimes </a:t>
            </a:r>
            <a:r>
              <a:rPr lang="fr-FR" sz="1600" dirty="0">
                <a:sym typeface="Wingdings" panose="05000000000000000000" pitchFamily="2" charset="2"/>
              </a:rPr>
              <a:t>a entrainé des défauts à des profils n’étant pas supposés faire défaut.</a:t>
            </a:r>
          </a:p>
          <a:p>
            <a:endParaRPr lang="fr-FR" sz="1600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7" name="Graphique 6" descr="Graphique à barres avec tendance à la baisse avec un remplissage uni">
            <a:extLst>
              <a:ext uri="{FF2B5EF4-FFF2-40B4-BE49-F238E27FC236}">
                <a16:creationId xmlns:a16="http://schemas.microsoft.com/office/drawing/2014/main" id="{28B9AD18-3CB1-48FA-BDB3-60E3AE940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919" y="675247"/>
            <a:ext cx="707457" cy="70745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E57455E-84BA-4AC0-A3A4-2BA7248F7E7B}"/>
              </a:ext>
            </a:extLst>
          </p:cNvPr>
          <p:cNvSpPr txBox="1"/>
          <p:nvPr/>
        </p:nvSpPr>
        <p:spPr>
          <a:xfrm>
            <a:off x="1530641" y="2502347"/>
            <a:ext cx="4311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Caractérisation de la cible</a:t>
            </a:r>
          </a:p>
          <a:p>
            <a:r>
              <a:rPr lang="fr-FR" sz="1800" b="1" dirty="0">
                <a:solidFill>
                  <a:srgbClr val="FF0000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Défaut</a:t>
            </a:r>
            <a:r>
              <a:rPr lang="fr-FR" sz="1600" b="1" dirty="0">
                <a:solidFill>
                  <a:srgbClr val="FF0000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  = </a:t>
            </a:r>
            <a:r>
              <a:rPr lang="en-US" sz="1600" dirty="0"/>
              <a:t>Default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1600" dirty="0"/>
              <a:t> Does not meet the credit policy. Status : Charged Off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1600" dirty="0"/>
              <a:t> Charged Off </a:t>
            </a:r>
            <a:endParaRPr lang="fr-FR" sz="1600" b="1" dirty="0">
              <a:solidFill>
                <a:srgbClr val="FF0000"/>
              </a:solidFill>
              <a:latin typeface="Mutka"/>
              <a:ea typeface="+mn-ea"/>
              <a:cs typeface="+mn-cs"/>
              <a:sym typeface="Wingdings" panose="05000000000000000000" pitchFamily="2" charset="2"/>
            </a:endParaRPr>
          </a:p>
          <a:p>
            <a:endParaRPr lang="fr-FR" sz="1600" dirty="0"/>
          </a:p>
          <a:p>
            <a:r>
              <a:rPr lang="fr-FR" sz="1600" b="1" dirty="0">
                <a:solidFill>
                  <a:srgbClr val="00B050"/>
                </a:solidFill>
              </a:rPr>
              <a:t>Non défaut = </a:t>
            </a:r>
            <a:r>
              <a:rPr lang="fr-FR" sz="1600" dirty="0" err="1"/>
              <a:t>Fully</a:t>
            </a:r>
            <a:r>
              <a:rPr lang="fr-FR" sz="1600" dirty="0"/>
              <a:t> </a:t>
            </a:r>
            <a:r>
              <a:rPr lang="fr-FR" sz="1600" dirty="0" err="1"/>
              <a:t>paid</a:t>
            </a:r>
            <a:r>
              <a:rPr lang="fr-FR" sz="1600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+</a:t>
            </a:r>
            <a:r>
              <a:rPr lang="fr-FR" sz="1600" dirty="0"/>
              <a:t> </a:t>
            </a:r>
            <a:r>
              <a:rPr lang="en-US" sz="1600" dirty="0"/>
              <a:t>Does not meet the credit policy. Status : </a:t>
            </a:r>
            <a:r>
              <a:rPr lang="fr-FR" sz="1600" dirty="0" err="1"/>
              <a:t>Fully</a:t>
            </a:r>
            <a:r>
              <a:rPr lang="fr-FR" sz="1600" dirty="0"/>
              <a:t> </a:t>
            </a:r>
            <a:r>
              <a:rPr lang="fr-FR" sz="1600" dirty="0" err="1"/>
              <a:t>paid</a:t>
            </a:r>
            <a:r>
              <a:rPr lang="en-US" sz="1600" dirty="0"/>
              <a:t> </a:t>
            </a:r>
            <a:endParaRPr lang="en-US" sz="1800" dirty="0"/>
          </a:p>
          <a:p>
            <a:endParaRPr lang="en-US" sz="1600" dirty="0"/>
          </a:p>
          <a:p>
            <a:r>
              <a:rPr lang="fr-FR" sz="1600" dirty="0"/>
              <a:t>Moins de</a:t>
            </a:r>
            <a:r>
              <a:rPr lang="fr-FR" sz="1600" b="1" dirty="0">
                <a:solidFill>
                  <a:srgbClr val="FF0000"/>
                </a:solidFill>
              </a:rPr>
              <a:t> </a:t>
            </a:r>
            <a:r>
              <a:rPr lang="fr-FR" sz="1600" dirty="0"/>
              <a:t>20% de défaut.</a:t>
            </a:r>
          </a:p>
          <a:p>
            <a:r>
              <a:rPr lang="en-US" sz="1600" dirty="0"/>
              <a:t> </a:t>
            </a:r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6ABCF7A-0F5D-4A8C-AF2B-17C8B3E58EAD}"/>
              </a:ext>
            </a:extLst>
          </p:cNvPr>
          <p:cNvSpPr txBox="1"/>
          <p:nvPr/>
        </p:nvSpPr>
        <p:spPr>
          <a:xfrm>
            <a:off x="1530640" y="1748328"/>
            <a:ext cx="6901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Mutka"/>
                <a:ea typeface="+mn-ea"/>
                <a:cs typeface="+mn-cs"/>
              </a:rPr>
              <a:t>La cible</a:t>
            </a:r>
          </a:p>
          <a:p>
            <a:r>
              <a:rPr lang="fr-FR" sz="1600" dirty="0"/>
              <a:t>Les prêts entièrement payés et en défauts.</a:t>
            </a:r>
            <a:endParaRPr lang="fr-FR" sz="1600" b="1" dirty="0">
              <a:solidFill>
                <a:srgbClr val="FF0000"/>
              </a:solidFill>
              <a:latin typeface="Mutka"/>
              <a:ea typeface="+mn-ea"/>
              <a:cs typeface="+mn-cs"/>
              <a:sym typeface="Wingdings" panose="05000000000000000000" pitchFamily="2" charset="2"/>
            </a:endParaRPr>
          </a:p>
          <a:p>
            <a:endParaRPr lang="fr-FR" sz="1600" dirty="0">
              <a:solidFill>
                <a:srgbClr val="FF0000"/>
              </a:solidFill>
            </a:endParaRPr>
          </a:p>
        </p:txBody>
      </p:sp>
      <p:pic>
        <p:nvPicPr>
          <p:cNvPr id="15" name="Graphique 14" descr="Mille avec un remplissage uni">
            <a:extLst>
              <a:ext uri="{FF2B5EF4-FFF2-40B4-BE49-F238E27FC236}">
                <a16:creationId xmlns:a16="http://schemas.microsoft.com/office/drawing/2014/main" id="{7DC749DB-6FB4-4619-BFB9-94CCE1796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827" y="1846561"/>
            <a:ext cx="757639" cy="757639"/>
          </a:xfrm>
          <a:prstGeom prst="rect">
            <a:avLst/>
          </a:prstGeom>
        </p:spPr>
      </p:pic>
      <p:pic>
        <p:nvPicPr>
          <p:cNvPr id="17" name="Graphique 16" descr="Foudre avec un remplissage uni">
            <a:extLst>
              <a:ext uri="{FF2B5EF4-FFF2-40B4-BE49-F238E27FC236}">
                <a16:creationId xmlns:a16="http://schemas.microsoft.com/office/drawing/2014/main" id="{1BAC3208-88A7-45C0-8019-4F96D5913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119" y="3154043"/>
            <a:ext cx="914400" cy="914400"/>
          </a:xfrm>
          <a:prstGeom prst="rect">
            <a:avLst/>
          </a:prstGeom>
        </p:spPr>
      </p:pic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758910B2-6844-4E10-BE52-DDA1E213D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4822517"/>
              </p:ext>
            </p:extLst>
          </p:nvPr>
        </p:nvGraphicFramePr>
        <p:xfrm>
          <a:off x="5784177" y="2003361"/>
          <a:ext cx="3049453" cy="2741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83982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1C29390B-5EAA-43BF-B121-2361B0C796C1}"/>
              </a:ext>
            </a:extLst>
          </p:cNvPr>
          <p:cNvSpPr txBox="1"/>
          <p:nvPr/>
        </p:nvSpPr>
        <p:spPr>
          <a:xfrm>
            <a:off x="463247" y="-72756"/>
            <a:ext cx="492034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3"/>
                  </a:outerShdw>
                </a:effectLst>
                <a:latin typeface="Mutka"/>
              </a:rPr>
              <a:t>Choix des variables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7545A7-73C6-4C5A-887A-5A3293B7B0AA}"/>
              </a:ext>
            </a:extLst>
          </p:cNvPr>
          <p:cNvSpPr txBox="1"/>
          <p:nvPr/>
        </p:nvSpPr>
        <p:spPr>
          <a:xfrm>
            <a:off x="575132" y="576642"/>
            <a:ext cx="69000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+mn-lt"/>
                <a:ea typeface="+mn-ea"/>
                <a:cs typeface="+mn-cs"/>
              </a:rPr>
              <a:t>Premier tri</a:t>
            </a:r>
          </a:p>
          <a:p>
            <a:r>
              <a:rPr lang="fr-FR" sz="1600" dirty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Suppression des variables avec plus de 40% de valeurs manquantes, des variables floues, non pertinentes et celles dont on ne dispose pas au moment de l’octroi du crédit.</a:t>
            </a:r>
          </a:p>
          <a:p>
            <a:r>
              <a:rPr lang="fr-FR" sz="1600" b="1" dirty="0">
                <a:solidFill>
                  <a:srgbClr val="113B5E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600" dirty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On conserve </a:t>
            </a:r>
            <a:r>
              <a:rPr lang="fr-FR" sz="1600" b="1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33 variables</a:t>
            </a:r>
            <a:r>
              <a:rPr lang="fr-FR" sz="1600" b="1" dirty="0">
                <a:solidFill>
                  <a:srgbClr val="113B5E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fr-FR" sz="1600" b="1" dirty="0">
              <a:solidFill>
                <a:srgbClr val="FF0000"/>
              </a:solidFill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F860F0-B526-4647-952B-CDD49BFDE02D}"/>
              </a:ext>
            </a:extLst>
          </p:cNvPr>
          <p:cNvSpPr txBox="1"/>
          <p:nvPr/>
        </p:nvSpPr>
        <p:spPr>
          <a:xfrm>
            <a:off x="575132" y="2069216"/>
            <a:ext cx="69000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13B5E"/>
                </a:solidFill>
                <a:latin typeface="+mn-lt"/>
                <a:ea typeface="+mn-ea"/>
                <a:cs typeface="+mn-cs"/>
              </a:rPr>
              <a:t>Valeurs manquantes</a:t>
            </a:r>
            <a:endParaRPr lang="fr-FR" sz="2000" b="1" dirty="0">
              <a:solidFill>
                <a:srgbClr val="113B5E"/>
              </a:solidFill>
              <a:latin typeface="+mn-lt"/>
              <a:ea typeface="+mn-ea"/>
              <a:cs typeface="+mn-cs"/>
            </a:endParaRPr>
          </a:p>
          <a:p>
            <a:r>
              <a:rPr lang="fr-FR" sz="1600" b="1" dirty="0">
                <a:solidFill>
                  <a:srgbClr val="113B5E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600" b="1" dirty="0">
                <a:solidFill>
                  <a:srgbClr val="FF0000"/>
                </a:solidFill>
                <a:latin typeface="+mn-lt"/>
              </a:rPr>
              <a:t>Séparation</a:t>
            </a:r>
            <a:r>
              <a:rPr lang="fr-FR" sz="1600" dirty="0">
                <a:latin typeface="+mn-lt"/>
              </a:rPr>
              <a:t> du train en 2 selon la modalité de la cible</a:t>
            </a:r>
          </a:p>
          <a:p>
            <a:endParaRPr lang="fr-FR" sz="1600" dirty="0">
              <a:latin typeface="+mn-lt"/>
            </a:endParaRPr>
          </a:p>
          <a:p>
            <a:r>
              <a:rPr lang="fr-FR" sz="1600" dirty="0">
                <a:latin typeface="+mn-lt"/>
                <a:sym typeface="Wingdings" panose="05000000000000000000" pitchFamily="2" charset="2"/>
              </a:rPr>
              <a:t>Variables continues :</a:t>
            </a:r>
          </a:p>
          <a:p>
            <a:r>
              <a:rPr lang="fr-FR" sz="1600" b="1" dirty="0">
                <a:solidFill>
                  <a:srgbClr val="113B5E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600" dirty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On </a:t>
            </a:r>
            <a:r>
              <a:rPr lang="fr-FR" sz="1600" b="1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impute</a:t>
            </a:r>
            <a:r>
              <a:rPr lang="fr-FR" sz="1600" dirty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la </a:t>
            </a:r>
            <a:r>
              <a:rPr lang="fr-FR" sz="1600" b="1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médiane</a:t>
            </a:r>
            <a:r>
              <a:rPr lang="fr-FR" sz="1600" dirty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si la distribution est asymétrique ;</a:t>
            </a:r>
          </a:p>
          <a:p>
            <a:r>
              <a:rPr lang="fr-FR" sz="1600" b="1" dirty="0">
                <a:solidFill>
                  <a:srgbClr val="113B5E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600" dirty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Sinon, on impute la </a:t>
            </a:r>
            <a:r>
              <a:rPr lang="fr-FR" sz="1600" b="1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moyenne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600" dirty="0">
              <a:solidFill>
                <a:schemeClr val="bg1">
                  <a:lumMod val="10000"/>
                </a:schemeClr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fr-FR" sz="1600" dirty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Variables catégorielles :</a:t>
            </a:r>
          </a:p>
          <a:p>
            <a:r>
              <a:rPr lang="fr-FR" sz="1600" b="1" dirty="0">
                <a:solidFill>
                  <a:srgbClr val="113B5E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600" dirty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On impute la valeur </a:t>
            </a:r>
            <a:r>
              <a:rPr lang="fr-FR" sz="1600" b="1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modale</a:t>
            </a:r>
            <a:r>
              <a:rPr lang="fr-FR" sz="1600" dirty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si moins de 10% de valeurs manquantes ; </a:t>
            </a:r>
          </a:p>
          <a:p>
            <a:r>
              <a:rPr lang="fr-FR" sz="1600" b="1" dirty="0">
                <a:solidFill>
                  <a:srgbClr val="113B5E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600" dirty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Sinon on crée une </a:t>
            </a:r>
            <a:r>
              <a:rPr lang="fr-FR" sz="1600" b="1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nouvelle catégorie</a:t>
            </a:r>
            <a:endParaRPr lang="fr-FR" sz="1600" b="1" dirty="0">
              <a:solidFill>
                <a:srgbClr val="FF0000"/>
              </a:solidFill>
              <a:latin typeface="+mn-lt"/>
              <a:sym typeface="Wingdings" panose="05000000000000000000" pitchFamily="2" charset="2"/>
            </a:endParaRPr>
          </a:p>
          <a:p>
            <a:endParaRPr lang="fr-FR" sz="1600" b="1" dirty="0">
              <a:solidFill>
                <a:srgbClr val="FF0000"/>
              </a:solidFill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913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B0F9596-1E82-4828-917D-FDA9913B5632}"/>
              </a:ext>
            </a:extLst>
          </p:cNvPr>
          <p:cNvSpPr txBox="1"/>
          <p:nvPr/>
        </p:nvSpPr>
        <p:spPr>
          <a:xfrm>
            <a:off x="402651" y="38643"/>
            <a:ext cx="734047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  <a:latin typeface="Mutka"/>
              </a:rPr>
              <a:t>Choix des variables finales et modèle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99E3AA2A-32D0-4746-B448-A6056ABDFA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611042"/>
              </p:ext>
            </p:extLst>
          </p:nvPr>
        </p:nvGraphicFramePr>
        <p:xfrm>
          <a:off x="333828" y="522514"/>
          <a:ext cx="8497751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734EFF86-FA41-4C27-89F1-8334FCADFCD6}"/>
              </a:ext>
            </a:extLst>
          </p:cNvPr>
          <p:cNvSpPr txBox="1"/>
          <p:nvPr/>
        </p:nvSpPr>
        <p:spPr>
          <a:xfrm>
            <a:off x="3705225" y="1305630"/>
            <a:ext cx="1489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113B5E"/>
                </a:solidFill>
                <a:latin typeface="+mn-lt"/>
                <a:ea typeface="+mn-ea"/>
                <a:cs typeface="+mn-cs"/>
              </a:rPr>
              <a:t>Sélection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EC2982-9E1F-4FD7-89C8-1F856109C16C}"/>
              </a:ext>
            </a:extLst>
          </p:cNvPr>
          <p:cNvSpPr txBox="1"/>
          <p:nvPr/>
        </p:nvSpPr>
        <p:spPr>
          <a:xfrm>
            <a:off x="1177290" y="1322482"/>
            <a:ext cx="2062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113B5E"/>
                </a:solidFill>
                <a:latin typeface="+mn-lt"/>
                <a:ea typeface="+mn-ea"/>
                <a:cs typeface="+mn-cs"/>
              </a:rPr>
              <a:t>Discrétisation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CB8F08-5258-4411-A87D-23C2D03D5A24}"/>
              </a:ext>
            </a:extLst>
          </p:cNvPr>
          <p:cNvSpPr txBox="1"/>
          <p:nvPr/>
        </p:nvSpPr>
        <p:spPr>
          <a:xfrm>
            <a:off x="5680372" y="1305630"/>
            <a:ext cx="2062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113B5E"/>
                </a:solidFill>
                <a:latin typeface="+mn-lt"/>
                <a:ea typeface="+mn-ea"/>
                <a:cs typeface="+mn-cs"/>
              </a:rPr>
              <a:t>Modélisation</a:t>
            </a:r>
            <a:endParaRPr lang="fr-FR" sz="1400" b="1" dirty="0">
              <a:solidFill>
                <a:srgbClr val="113B5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30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17E4DC63-CBF2-4C0D-BADA-232784AD5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11886"/>
              </p:ext>
            </p:extLst>
          </p:nvPr>
        </p:nvGraphicFramePr>
        <p:xfrm>
          <a:off x="446193" y="742950"/>
          <a:ext cx="5623319" cy="3657600"/>
        </p:xfrm>
        <a:graphic>
          <a:graphicData uri="http://schemas.openxmlformats.org/drawingml/2006/table">
            <a:tbl>
              <a:tblPr firstRow="1" bandRow="1">
                <a:tableStyleId>{FE1E4E7C-F9CA-41D1-A24A-C40936E2CA81}</a:tableStyleId>
              </a:tblPr>
              <a:tblGrid>
                <a:gridCol w="1601653">
                  <a:extLst>
                    <a:ext uri="{9D8B030D-6E8A-4147-A177-3AD203B41FA5}">
                      <a16:colId xmlns:a16="http://schemas.microsoft.com/office/drawing/2014/main" val="99026765"/>
                    </a:ext>
                  </a:extLst>
                </a:gridCol>
                <a:gridCol w="1078773">
                  <a:extLst>
                    <a:ext uri="{9D8B030D-6E8A-4147-A177-3AD203B41FA5}">
                      <a16:colId xmlns:a16="http://schemas.microsoft.com/office/drawing/2014/main" val="386618059"/>
                    </a:ext>
                  </a:extLst>
                </a:gridCol>
                <a:gridCol w="1960760">
                  <a:extLst>
                    <a:ext uri="{9D8B030D-6E8A-4147-A177-3AD203B41FA5}">
                      <a16:colId xmlns:a16="http://schemas.microsoft.com/office/drawing/2014/main" val="2152411637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1195732772"/>
                    </a:ext>
                  </a:extLst>
                </a:gridCol>
              </a:tblGrid>
              <a:tr h="379844"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b="1" i="0" u="none" strike="noStrike" cap="none" dirty="0">
                          <a:solidFill>
                            <a:srgbClr val="113B5E"/>
                          </a:solidFill>
                          <a:latin typeface="Mutka"/>
                          <a:ea typeface="+mn-ea"/>
                          <a:cs typeface="+mn-cs"/>
                          <a:sym typeface="Arial"/>
                        </a:rPr>
                        <a:t>Ratio d’endettement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b="1" i="0" u="none" strike="noStrike" cap="none" dirty="0">
                          <a:solidFill>
                            <a:srgbClr val="113B5E"/>
                          </a:solidFill>
                          <a:latin typeface="Mutka"/>
                          <a:ea typeface="+mn-ea"/>
                          <a:cs typeface="+mn-cs"/>
                          <a:sym typeface="Arial"/>
                        </a:rPr>
                        <a:t>Montant du prêt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95947"/>
                  </a:ext>
                </a:extLst>
              </a:tr>
              <a:tr h="316270"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rgbClr val="113B5E"/>
                          </a:solidFill>
                        </a:rPr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rgbClr val="113B5E"/>
                          </a:solidFill>
                        </a:rPr>
                        <a:t>Points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rgbClr val="113B5E"/>
                          </a:solidFill>
                        </a:rPr>
                        <a:t>Classes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rgbClr val="113B5E"/>
                          </a:solidFill>
                        </a:rPr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27111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r>
                        <a:rPr lang="fr-FR" sz="1800" dirty="0"/>
                        <a:t>[-</a:t>
                      </a:r>
                      <a:r>
                        <a:rPr lang="fr-FR" sz="1800" dirty="0" err="1"/>
                        <a:t>inf</a:t>
                      </a:r>
                      <a:r>
                        <a:rPr lang="fr-FR" sz="1800" dirty="0"/>
                        <a:t>, 9[</a:t>
                      </a:r>
                    </a:p>
                  </a:txBody>
                  <a:tcP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24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[-</a:t>
                      </a:r>
                      <a:r>
                        <a:rPr lang="fr-FR" sz="1800" dirty="0" err="1"/>
                        <a:t>inf</a:t>
                      </a:r>
                      <a:r>
                        <a:rPr lang="fr-FR" sz="1800" dirty="0"/>
                        <a:t>, 4000[ 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18</a:t>
                      </a:r>
                    </a:p>
                  </a:txBody>
                  <a:tcP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9351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r>
                        <a:rPr lang="fr-FR" sz="1800" dirty="0"/>
                        <a:t>[9, 12[ </a:t>
                      </a: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18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[4000,10000[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12</a:t>
                      </a:r>
                    </a:p>
                  </a:txBody>
                  <a:tcPr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32078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r>
                        <a:rPr lang="fr-FR" sz="1800" dirty="0"/>
                        <a:t>[12, 15[ </a:t>
                      </a:r>
                    </a:p>
                  </a:txBody>
                  <a:tcP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12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[10000, 11000[ 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</a:t>
                      </a:r>
                    </a:p>
                  </a:txBody>
                  <a:tcP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32875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r>
                        <a:rPr lang="fr-FR" sz="1800" dirty="0"/>
                        <a:t>[15, 18[ </a:t>
                      </a:r>
                    </a:p>
                  </a:txBody>
                  <a:tcP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5 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[11000, 15000[ 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-4</a:t>
                      </a:r>
                    </a:p>
                  </a:txBody>
                  <a:tcP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822561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r>
                        <a:rPr lang="fr-FR" sz="1800" dirty="0"/>
                        <a:t>[18, 21[ </a:t>
                      </a:r>
                    </a:p>
                  </a:txBody>
                  <a:tcPr>
                    <a:solidFill>
                      <a:srgbClr val="FE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E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[15000, 16000[ 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E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-2</a:t>
                      </a:r>
                    </a:p>
                  </a:txBody>
                  <a:tcPr>
                    <a:solidFill>
                      <a:srgbClr val="FEA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893529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[21, 25[ </a:t>
                      </a:r>
                    </a:p>
                  </a:txBody>
                  <a:tcPr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-8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[16000, 20000[ 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-11</a:t>
                      </a:r>
                    </a:p>
                  </a:txBody>
                  <a:tcPr>
                    <a:solidFill>
                      <a:srgbClr val="FE72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118724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[25, 30[ 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-17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[20000, 29000[ 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-7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297999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[30, </a:t>
                      </a:r>
                      <a:r>
                        <a:rPr lang="fr-FR" sz="1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inf</a:t>
                      </a: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[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-31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[29000, </a:t>
                      </a:r>
                      <a:r>
                        <a:rPr lang="fr-FR" sz="1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inf</a:t>
                      </a: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[ 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-13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39680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CDF3AF78-23AE-42A0-A670-AAC9A910E3EB}"/>
              </a:ext>
            </a:extLst>
          </p:cNvPr>
          <p:cNvSpPr txBox="1"/>
          <p:nvPr/>
        </p:nvSpPr>
        <p:spPr>
          <a:xfrm>
            <a:off x="446193" y="0"/>
            <a:ext cx="678434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  <a:latin typeface="Mutka"/>
              </a:rPr>
              <a:t>Grille de score : </a:t>
            </a:r>
            <a:r>
              <a:rPr lang="fr-FR" sz="2800" b="1" dirty="0">
                <a:solidFill>
                  <a:srgbClr val="FF0000"/>
                </a:solidFill>
                <a:latin typeface="Mutka"/>
              </a:rPr>
              <a:t>exemple de résultats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103D155-9E35-44E0-9462-844ABF3CE536}"/>
              </a:ext>
            </a:extLst>
          </p:cNvPr>
          <p:cNvSpPr txBox="1"/>
          <p:nvPr/>
        </p:nvSpPr>
        <p:spPr>
          <a:xfrm>
            <a:off x="6400676" y="3586664"/>
            <a:ext cx="25147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FR" sz="1800" dirty="0">
                <a:sym typeface="Wingdings" panose="05000000000000000000" pitchFamily="2" charset="2"/>
              </a:rPr>
              <a:t> </a:t>
            </a:r>
            <a:r>
              <a:rPr lang="fr-FR" sz="1600" dirty="0">
                <a:sym typeface="Wingdings" panose="05000000000000000000" pitchFamily="2" charset="2"/>
              </a:rPr>
              <a:t>Plus l’individu a </a:t>
            </a:r>
            <a:r>
              <a:rPr lang="fr-F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un ratio d’endettement élevé </a:t>
            </a:r>
            <a:r>
              <a:rPr lang="fr-FR" sz="1600" dirty="0">
                <a:sym typeface="Wingdings" panose="05000000000000000000" pitchFamily="2" charset="2"/>
              </a:rPr>
              <a:t>plus il est </a:t>
            </a:r>
            <a:r>
              <a:rPr lang="fr-F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risqué</a:t>
            </a:r>
            <a:r>
              <a:rPr lang="fr-FR" sz="1600" dirty="0">
                <a:sym typeface="Wingdings" panose="05000000000000000000" pitchFamily="2" charset="2"/>
              </a:rPr>
              <a:t>.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00C3D4-E37E-496D-AF5D-C12B2E96731C}"/>
              </a:ext>
            </a:extLst>
          </p:cNvPr>
          <p:cNvSpPr txBox="1"/>
          <p:nvPr/>
        </p:nvSpPr>
        <p:spPr>
          <a:xfrm>
            <a:off x="6400675" y="2445726"/>
            <a:ext cx="25147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FR" sz="1800" dirty="0">
                <a:sym typeface="Wingdings" panose="05000000000000000000" pitchFamily="2" charset="2"/>
              </a:rPr>
              <a:t> </a:t>
            </a:r>
            <a:r>
              <a:rPr lang="fr-FR" sz="1600" dirty="0">
                <a:sym typeface="Wingdings" panose="05000000000000000000" pitchFamily="2" charset="2"/>
              </a:rPr>
              <a:t>Plus l’individu a </a:t>
            </a:r>
            <a:r>
              <a:rPr lang="fr-F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un montant d’emprunt élevé </a:t>
            </a:r>
            <a:r>
              <a:rPr lang="fr-FR" sz="1600" dirty="0">
                <a:sym typeface="Wingdings" panose="05000000000000000000" pitchFamily="2" charset="2"/>
              </a:rPr>
              <a:t>plus il est </a:t>
            </a:r>
            <a:r>
              <a:rPr lang="fr-F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risqué</a:t>
            </a:r>
            <a:r>
              <a:rPr lang="fr-FR" sz="1600" dirty="0">
                <a:sym typeface="Wingdings" panose="05000000000000000000" pitchFamily="2" charset="2"/>
              </a:rPr>
              <a:t>.</a:t>
            </a:r>
            <a:endParaRPr lang="fr-FR" sz="1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30B48E-54E9-4CE3-B248-1A329C7FBB79}"/>
              </a:ext>
            </a:extLst>
          </p:cNvPr>
          <p:cNvSpPr txBox="1"/>
          <p:nvPr/>
        </p:nvSpPr>
        <p:spPr>
          <a:xfrm>
            <a:off x="6400674" y="1428981"/>
            <a:ext cx="25147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17 variables </a:t>
            </a:r>
            <a:r>
              <a:rPr lang="fr-FR" sz="1600" dirty="0">
                <a:sym typeface="Wingdings" panose="05000000000000000000" pitchFamily="2" charset="2"/>
              </a:rPr>
              <a:t>construisent la grille de score.</a:t>
            </a:r>
            <a:endParaRPr lang="fr-FR" sz="1800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DFF71EE-27A5-41EC-BE5A-C9FCCF448378}"/>
              </a:ext>
            </a:extLst>
          </p:cNvPr>
          <p:cNvSpPr/>
          <p:nvPr/>
        </p:nvSpPr>
        <p:spPr>
          <a:xfrm>
            <a:off x="5072742" y="1446753"/>
            <a:ext cx="487977" cy="409454"/>
          </a:xfrm>
          <a:prstGeom prst="ellipse">
            <a:avLst/>
          </a:prstGeom>
          <a:noFill/>
          <a:ln w="28575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1A948A8-9D0F-4FEE-AD5B-53125AC9561C}"/>
              </a:ext>
            </a:extLst>
          </p:cNvPr>
          <p:cNvCxnSpPr>
            <a:cxnSpLocks/>
          </p:cNvCxnSpPr>
          <p:nvPr/>
        </p:nvCxnSpPr>
        <p:spPr>
          <a:xfrm flipV="1">
            <a:off x="5560719" y="990200"/>
            <a:ext cx="839955" cy="638319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71F4D30-F45B-4CB8-A8CD-15EA5F112414}"/>
              </a:ext>
            </a:extLst>
          </p:cNvPr>
          <p:cNvSpPr txBox="1"/>
          <p:nvPr/>
        </p:nvSpPr>
        <p:spPr>
          <a:xfrm>
            <a:off x="6349873" y="473791"/>
            <a:ext cx="2514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Transformation des coefficients de la régression logistique</a:t>
            </a:r>
            <a:endParaRPr lang="fr-FR" sz="1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3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C2BF230-0EF7-4C5C-8463-334193E09C24}"/>
              </a:ext>
            </a:extLst>
          </p:cNvPr>
          <p:cNvSpPr txBox="1"/>
          <p:nvPr/>
        </p:nvSpPr>
        <p:spPr>
          <a:xfrm>
            <a:off x="446193" y="1881"/>
            <a:ext cx="603915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  <a:latin typeface="Mutka"/>
              </a:rPr>
              <a:t>Classes de risque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49B712EB-69FB-4A8F-B340-F4FEB8CB5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85486"/>
              </p:ext>
            </p:extLst>
          </p:nvPr>
        </p:nvGraphicFramePr>
        <p:xfrm>
          <a:off x="1721394" y="923290"/>
          <a:ext cx="5087256" cy="3296920"/>
        </p:xfrm>
        <a:graphic>
          <a:graphicData uri="http://schemas.openxmlformats.org/drawingml/2006/table">
            <a:tbl>
              <a:tblPr firstRow="1" bandRow="1">
                <a:tableStyleId>{FE1E4E7C-F9CA-41D1-A24A-C40936E2CA81}</a:tableStyleId>
              </a:tblPr>
              <a:tblGrid>
                <a:gridCol w="1695752">
                  <a:extLst>
                    <a:ext uri="{9D8B030D-6E8A-4147-A177-3AD203B41FA5}">
                      <a16:colId xmlns:a16="http://schemas.microsoft.com/office/drawing/2014/main" val="1738036197"/>
                    </a:ext>
                  </a:extLst>
                </a:gridCol>
                <a:gridCol w="1698776">
                  <a:extLst>
                    <a:ext uri="{9D8B030D-6E8A-4147-A177-3AD203B41FA5}">
                      <a16:colId xmlns:a16="http://schemas.microsoft.com/office/drawing/2014/main" val="1024843806"/>
                    </a:ext>
                  </a:extLst>
                </a:gridCol>
                <a:gridCol w="1692728">
                  <a:extLst>
                    <a:ext uri="{9D8B030D-6E8A-4147-A177-3AD203B41FA5}">
                      <a16:colId xmlns:a16="http://schemas.microsoft.com/office/drawing/2014/main" val="1783560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b="1" i="0" u="none" strike="noStrike" cap="none" dirty="0">
                          <a:solidFill>
                            <a:srgbClr val="113B5E"/>
                          </a:solidFill>
                          <a:latin typeface="Mutka"/>
                          <a:ea typeface="+mn-ea"/>
                          <a:cs typeface="+mn-cs"/>
                          <a:sym typeface="Arial"/>
                        </a:rPr>
                        <a:t>Classes de risque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2000" b="1" i="0" u="none" strike="noStrike" cap="none" dirty="0">
                          <a:solidFill>
                            <a:srgbClr val="113B5E"/>
                          </a:solidFill>
                          <a:latin typeface="Mutka"/>
                          <a:ea typeface="+mn-ea"/>
                          <a:cs typeface="+mn-cs"/>
                          <a:sym typeface="Arial"/>
                        </a:rPr>
                        <a:t>Effectif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2000" b="1" i="0" u="none" strike="noStrike" cap="none" dirty="0">
                          <a:solidFill>
                            <a:srgbClr val="113B5E"/>
                          </a:solidFill>
                          <a:latin typeface="Mutka"/>
                          <a:ea typeface="+mn-ea"/>
                          <a:cs typeface="+mn-cs"/>
                          <a:sym typeface="Arial"/>
                        </a:rPr>
                        <a:t>Probabilité de défaut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1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[550,650[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6072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0.66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7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[650,700[ </a:t>
                      </a:r>
                    </a:p>
                  </a:txBody>
                  <a:tcPr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39656</a:t>
                      </a:r>
                    </a:p>
                  </a:txBody>
                  <a:tcPr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0.49</a:t>
                      </a:r>
                    </a:p>
                  </a:txBody>
                  <a:tcPr>
                    <a:solidFill>
                      <a:srgbClr val="FE72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67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[700,750[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122026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0.35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8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[750,800[</a:t>
                      </a:r>
                    </a:p>
                  </a:txBody>
                  <a:tcP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240145</a:t>
                      </a:r>
                    </a:p>
                  </a:txBody>
                  <a:tcP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0.23</a:t>
                      </a:r>
                    </a:p>
                  </a:txBody>
                  <a:tcP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[800,850[ </a:t>
                      </a: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237419</a:t>
                      </a: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0.13</a:t>
                      </a:r>
                    </a:p>
                  </a:txBody>
                  <a:tcP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73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[850,900[ </a:t>
                      </a: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125102</a:t>
                      </a:r>
                    </a:p>
                  </a:txBody>
                  <a:tcP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0.07</a:t>
                      </a:r>
                    </a:p>
                  </a:txBody>
                  <a:tcPr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2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[900,1100]</a:t>
                      </a:r>
                    </a:p>
                  </a:txBody>
                  <a:tcP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65217</a:t>
                      </a:r>
                    </a:p>
                  </a:txBody>
                  <a:tcP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0.02</a:t>
                      </a:r>
                    </a:p>
                  </a:txBody>
                  <a:tcP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368351"/>
                  </a:ext>
                </a:extLst>
              </a:tr>
            </a:tbl>
          </a:graphicData>
        </a:graphic>
      </p:graphicFrame>
      <p:sp>
        <p:nvSpPr>
          <p:cNvPr id="7" name="Flèche : bas 6">
            <a:extLst>
              <a:ext uri="{FF2B5EF4-FFF2-40B4-BE49-F238E27FC236}">
                <a16:creationId xmlns:a16="http://schemas.microsoft.com/office/drawing/2014/main" id="{0F374E67-3010-4283-ADBF-FCD5869F9166}"/>
              </a:ext>
            </a:extLst>
          </p:cNvPr>
          <p:cNvSpPr/>
          <p:nvPr/>
        </p:nvSpPr>
        <p:spPr>
          <a:xfrm>
            <a:off x="680235" y="2097314"/>
            <a:ext cx="624115" cy="1705429"/>
          </a:xfrm>
          <a:prstGeom prst="downArrow">
            <a:avLst/>
          </a:prstGeom>
          <a:gradFill flip="none" rotWithShape="1">
            <a:gsLst>
              <a:gs pos="0">
                <a:srgbClr val="FF5050"/>
              </a:gs>
              <a:gs pos="47000">
                <a:srgbClr val="FFCC66"/>
              </a:gs>
              <a:gs pos="83000">
                <a:srgbClr val="CCFF66"/>
              </a:gs>
              <a:gs pos="100000">
                <a:srgbClr val="66FF33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15DEF4-970F-409B-BDEB-B5D60FA7EADD}"/>
              </a:ext>
            </a:extLst>
          </p:cNvPr>
          <p:cNvSpPr/>
          <p:nvPr/>
        </p:nvSpPr>
        <p:spPr>
          <a:xfrm>
            <a:off x="446193" y="1686560"/>
            <a:ext cx="1092200" cy="314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13B5E"/>
                </a:solidFill>
                <a:latin typeface="Mutka"/>
              </a:rPr>
              <a:t>Très risqué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386CD0-F64E-4DA6-B63B-208AB287B579}"/>
              </a:ext>
            </a:extLst>
          </p:cNvPr>
          <p:cNvSpPr/>
          <p:nvPr/>
        </p:nvSpPr>
        <p:spPr>
          <a:xfrm>
            <a:off x="435186" y="3905250"/>
            <a:ext cx="1092200" cy="3149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13B5E"/>
                </a:solidFill>
                <a:latin typeface="Mutka"/>
              </a:rPr>
              <a:t>Peu risqué</a:t>
            </a:r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27F47E68-9689-4CCE-9D95-6FACCBDCA7A8}"/>
              </a:ext>
            </a:extLst>
          </p:cNvPr>
          <p:cNvSpPr/>
          <p:nvPr/>
        </p:nvSpPr>
        <p:spPr>
          <a:xfrm>
            <a:off x="6891081" y="2429932"/>
            <a:ext cx="334614" cy="922867"/>
          </a:xfrm>
          <a:prstGeom prst="rightBrace">
            <a:avLst>
              <a:gd name="adj1" fmla="val 8333"/>
              <a:gd name="adj2" fmla="val 4829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CC4BA41-AA01-4FF7-BA21-B1826A6A8CA6}"/>
              </a:ext>
            </a:extLst>
          </p:cNvPr>
          <p:cNvSpPr txBox="1"/>
          <p:nvPr/>
        </p:nvSpPr>
        <p:spPr>
          <a:xfrm>
            <a:off x="7308126" y="2065564"/>
            <a:ext cx="1666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Avis d’un </a:t>
            </a:r>
            <a:r>
              <a:rPr lang="fr-FR" sz="1800" b="1" dirty="0">
                <a:solidFill>
                  <a:srgbClr val="FF0000"/>
                </a:solidFill>
              </a:rPr>
              <a:t>spécialiste métier </a:t>
            </a:r>
            <a:r>
              <a:rPr lang="fr-FR" sz="1800" dirty="0"/>
              <a:t>pour décider de l’accord du prêt.</a:t>
            </a:r>
          </a:p>
        </p:txBody>
      </p:sp>
    </p:spTree>
    <p:extLst>
      <p:ext uri="{BB962C8B-B14F-4D97-AF65-F5344CB8AC3E}">
        <p14:creationId xmlns:p14="http://schemas.microsoft.com/office/powerpoint/2010/main" val="278714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77D19CE-AE19-424F-B996-A6A53AE42FFD}"/>
              </a:ext>
            </a:extLst>
          </p:cNvPr>
          <p:cNvSpPr txBox="1"/>
          <p:nvPr/>
        </p:nvSpPr>
        <p:spPr>
          <a:xfrm>
            <a:off x="446193" y="1881"/>
            <a:ext cx="603915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  <a:latin typeface="Mutka"/>
              </a:rPr>
              <a:t>Challenger le modèle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70CC6B75-FE63-413C-B9C4-4FA963B13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82561"/>
              </p:ext>
            </p:extLst>
          </p:nvPr>
        </p:nvGraphicFramePr>
        <p:xfrm>
          <a:off x="446193" y="704477"/>
          <a:ext cx="7687376" cy="2492520"/>
        </p:xfrm>
        <a:graphic>
          <a:graphicData uri="http://schemas.openxmlformats.org/drawingml/2006/table">
            <a:tbl>
              <a:tblPr firstRow="1" bandRow="1">
                <a:tableStyleId>{FE1E4E7C-F9CA-41D1-A24A-C40936E2CA81}</a:tableStyleId>
              </a:tblPr>
              <a:tblGrid>
                <a:gridCol w="2415540">
                  <a:extLst>
                    <a:ext uri="{9D8B030D-6E8A-4147-A177-3AD203B41FA5}">
                      <a16:colId xmlns:a16="http://schemas.microsoft.com/office/drawing/2014/main" val="1751531303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378795410"/>
                    </a:ext>
                  </a:extLst>
                </a:gridCol>
                <a:gridCol w="1363133">
                  <a:extLst>
                    <a:ext uri="{9D8B030D-6E8A-4147-A177-3AD203B41FA5}">
                      <a16:colId xmlns:a16="http://schemas.microsoft.com/office/drawing/2014/main" val="986387447"/>
                    </a:ext>
                  </a:extLst>
                </a:gridCol>
                <a:gridCol w="1222542">
                  <a:extLst>
                    <a:ext uri="{9D8B030D-6E8A-4147-A177-3AD203B41FA5}">
                      <a16:colId xmlns:a16="http://schemas.microsoft.com/office/drawing/2014/main" val="2210785852"/>
                    </a:ext>
                  </a:extLst>
                </a:gridCol>
                <a:gridCol w="1280694">
                  <a:extLst>
                    <a:ext uri="{9D8B030D-6E8A-4147-A177-3AD203B41FA5}">
                      <a16:colId xmlns:a16="http://schemas.microsoft.com/office/drawing/2014/main" val="1588199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b="1" i="0" u="none" strike="noStrike" cap="none" dirty="0">
                          <a:solidFill>
                            <a:srgbClr val="113B5E"/>
                          </a:solidFill>
                          <a:latin typeface="Mutka"/>
                          <a:ea typeface="+mn-ea"/>
                          <a:cs typeface="+mn-cs"/>
                          <a:sym typeface="Arial"/>
                        </a:rPr>
                        <a:t>Modèles\Métriques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2000" b="1" i="0" u="none" strike="noStrike" cap="none" dirty="0">
                          <a:solidFill>
                            <a:srgbClr val="113B5E"/>
                          </a:solidFill>
                          <a:latin typeface="Mutka"/>
                          <a:ea typeface="+mn-ea"/>
                          <a:cs typeface="+mn-cs"/>
                          <a:sym typeface="Arial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2000" b="1" i="0" u="none" strike="noStrike" cap="none" dirty="0">
                          <a:solidFill>
                            <a:srgbClr val="113B5E"/>
                          </a:solidFill>
                          <a:latin typeface="Mutka"/>
                          <a:ea typeface="+mn-ea"/>
                          <a:cs typeface="+mn-cs"/>
                          <a:sym typeface="Arial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2000" b="1" i="0" u="none" strike="noStrike" cap="none" dirty="0" err="1">
                          <a:solidFill>
                            <a:srgbClr val="113B5E"/>
                          </a:solidFill>
                          <a:latin typeface="Mutka"/>
                          <a:ea typeface="+mn-ea"/>
                          <a:cs typeface="+mn-cs"/>
                          <a:sym typeface="Arial"/>
                        </a:rPr>
                        <a:t>Recall</a:t>
                      </a:r>
                      <a:endParaRPr lang="fr-FR" sz="2000" b="1" i="0" u="none" strike="noStrike" cap="none" dirty="0">
                        <a:solidFill>
                          <a:srgbClr val="113B5E"/>
                        </a:solidFill>
                        <a:latin typeface="Mutk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2000" b="1" i="0" u="none" strike="noStrike" cap="none" dirty="0" err="1">
                          <a:solidFill>
                            <a:srgbClr val="113B5E"/>
                          </a:solidFill>
                          <a:latin typeface="Mutka"/>
                          <a:ea typeface="+mn-ea"/>
                          <a:cs typeface="+mn-cs"/>
                          <a:sym typeface="Arial"/>
                        </a:rPr>
                        <a:t>Accuracy</a:t>
                      </a:r>
                      <a:endParaRPr lang="fr-FR" sz="2000" b="1" i="0" u="none" strike="noStrike" cap="none" dirty="0">
                        <a:solidFill>
                          <a:srgbClr val="113B5E"/>
                        </a:solidFill>
                        <a:latin typeface="Mutk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68991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r>
                        <a:rPr lang="fr-FR" sz="1600" dirty="0"/>
                        <a:t>Régression logistique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14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939325"/>
                  </a:ext>
                </a:extLst>
              </a:tr>
              <a:tr h="52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600" dirty="0"/>
                        <a:t>Decision </a:t>
                      </a:r>
                      <a:r>
                        <a:rPr lang="fr-FR" sz="1600" dirty="0" err="1"/>
                        <a:t>Tree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34387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600" dirty="0" err="1"/>
                        <a:t>Random</a:t>
                      </a:r>
                      <a:r>
                        <a:rPr lang="fr-FR" sz="1600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600" dirty="0"/>
                        <a:t>Gradient </a:t>
                      </a:r>
                      <a:r>
                        <a:rPr lang="fr-FR" sz="1600" dirty="0" err="1"/>
                        <a:t>Boosting</a:t>
                      </a:r>
                      <a:endParaRPr lang="fr-FR" sz="1600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04730"/>
                  </a:ext>
                </a:extLst>
              </a:tr>
            </a:tbl>
          </a:graphicData>
        </a:graphic>
      </p:graphicFrame>
      <p:pic>
        <p:nvPicPr>
          <p:cNvPr id="12" name="Graphique 11" descr="Coche avec un remplissage uni">
            <a:extLst>
              <a:ext uri="{FF2B5EF4-FFF2-40B4-BE49-F238E27FC236}">
                <a16:creationId xmlns:a16="http://schemas.microsoft.com/office/drawing/2014/main" id="{FE6AFFD1-F433-499C-BCD1-2C1DE0D61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6508" y="1066800"/>
            <a:ext cx="655092" cy="582540"/>
          </a:xfrm>
          <a:prstGeom prst="rect">
            <a:avLst/>
          </a:prstGeom>
        </p:spPr>
      </p:pic>
      <p:pic>
        <p:nvPicPr>
          <p:cNvPr id="13" name="Graphique 12" descr="Coche avec un remplissage uni">
            <a:extLst>
              <a:ext uri="{FF2B5EF4-FFF2-40B4-BE49-F238E27FC236}">
                <a16:creationId xmlns:a16="http://schemas.microsoft.com/office/drawing/2014/main" id="{CEF35625-1017-4468-980B-5F48195E1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5042" y="2108201"/>
            <a:ext cx="655092" cy="582540"/>
          </a:xfrm>
          <a:prstGeom prst="rect">
            <a:avLst/>
          </a:prstGeom>
        </p:spPr>
      </p:pic>
      <p:pic>
        <p:nvPicPr>
          <p:cNvPr id="14" name="Graphique 13" descr="Coche avec un remplissage uni">
            <a:extLst>
              <a:ext uri="{FF2B5EF4-FFF2-40B4-BE49-F238E27FC236}">
                <a16:creationId xmlns:a16="http://schemas.microsoft.com/office/drawing/2014/main" id="{784E2405-02CE-4FF2-8C12-84F6DA550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8959" y="2639941"/>
            <a:ext cx="655092" cy="582540"/>
          </a:xfrm>
          <a:prstGeom prst="rect">
            <a:avLst/>
          </a:prstGeom>
        </p:spPr>
      </p:pic>
      <p:pic>
        <p:nvPicPr>
          <p:cNvPr id="15" name="Graphique 14" descr="Coche avec un remplissage uni">
            <a:extLst>
              <a:ext uri="{FF2B5EF4-FFF2-40B4-BE49-F238E27FC236}">
                <a16:creationId xmlns:a16="http://schemas.microsoft.com/office/drawing/2014/main" id="{946AE400-6B8A-404A-A98A-45086787C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7310" y="1066800"/>
            <a:ext cx="655092" cy="582540"/>
          </a:xfrm>
          <a:prstGeom prst="rect">
            <a:avLst/>
          </a:prstGeom>
        </p:spPr>
      </p:pic>
      <p:pic>
        <p:nvPicPr>
          <p:cNvPr id="16" name="Graphique 15" descr="Coche avec un remplissage uni">
            <a:extLst>
              <a:ext uri="{FF2B5EF4-FFF2-40B4-BE49-F238E27FC236}">
                <a16:creationId xmlns:a16="http://schemas.microsoft.com/office/drawing/2014/main" id="{C33C6BBA-C357-4E19-88C5-8E475CEA0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7375" y="1066800"/>
            <a:ext cx="655092" cy="58254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D8C82E9-3572-463C-AAD6-9B0E60B30710}"/>
              </a:ext>
            </a:extLst>
          </p:cNvPr>
          <p:cNvSpPr txBox="1"/>
          <p:nvPr/>
        </p:nvSpPr>
        <p:spPr>
          <a:xfrm>
            <a:off x="446193" y="3674473"/>
            <a:ext cx="768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113B5E"/>
                </a:solidFill>
                <a:latin typeface="Mutka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FR" sz="1600" dirty="0">
                <a:sym typeface="Wingdings" panose="05000000000000000000" pitchFamily="2" charset="2"/>
              </a:rPr>
              <a:t> </a:t>
            </a:r>
            <a:r>
              <a:rPr lang="fr-FR" sz="1600" dirty="0"/>
              <a:t>La régression logistique apparaît comme étant le meilleur modèle car il permet    d’arbitrer entre </a:t>
            </a:r>
            <a:r>
              <a:rPr lang="fr-FR" sz="1600" b="1" dirty="0">
                <a:solidFill>
                  <a:srgbClr val="FF0000"/>
                </a:solidFill>
              </a:rPr>
              <a:t>interprétabilité</a:t>
            </a:r>
            <a:r>
              <a:rPr lang="fr-FR" sz="1600" dirty="0"/>
              <a:t> et </a:t>
            </a:r>
            <a:r>
              <a:rPr lang="fr-FR" sz="1600" b="1" dirty="0">
                <a:solidFill>
                  <a:srgbClr val="FF0000"/>
                </a:solidFill>
              </a:rPr>
              <a:t>performance</a:t>
            </a:r>
            <a:r>
              <a:rPr lang="fr-FR" sz="1600" dirty="0"/>
              <a:t>.</a:t>
            </a:r>
            <a:endParaRPr lang="fr-FR" sz="1600" dirty="0">
              <a:sym typeface="Wingdings" panose="05000000000000000000" pitchFamily="2" charset="2"/>
            </a:endParaRPr>
          </a:p>
          <a:p>
            <a:endParaRPr lang="fr-FR" sz="1600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4720491"/>
      </p:ext>
    </p:extLst>
  </p:cSld>
  <p:clrMapOvr>
    <a:masterClrMapping/>
  </p:clrMapOvr>
</p:sld>
</file>

<file path=ppt/theme/theme1.xml><?xml version="1.0" encoding="utf-8"?>
<a:theme xmlns:a="http://schemas.openxmlformats.org/drawingml/2006/main" name="Paper Volumes Thesis by Slidesgo">
  <a:themeElements>
    <a:clrScheme name="Personnalisé 6">
      <a:dk1>
        <a:srgbClr val="0000B4"/>
      </a:dk1>
      <a:lt1>
        <a:srgbClr val="F3F3F3"/>
      </a:lt1>
      <a:dk2>
        <a:srgbClr val="626279"/>
      </a:dk2>
      <a:lt2>
        <a:srgbClr val="F3F3F3"/>
      </a:lt2>
      <a:accent1>
        <a:srgbClr val="626279"/>
      </a:accent1>
      <a:accent2>
        <a:srgbClr val="8585A1"/>
      </a:accent2>
      <a:accent3>
        <a:srgbClr val="E5E5E5"/>
      </a:accent3>
      <a:accent4>
        <a:srgbClr val="F9F9F9"/>
      </a:accent4>
      <a:accent5>
        <a:srgbClr val="B8B8CA"/>
      </a:accent5>
      <a:accent6>
        <a:srgbClr val="FF662E"/>
      </a:accent6>
      <a:hlink>
        <a:srgbClr val="6262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FF5050"/>
            </a:gs>
            <a:gs pos="43000">
              <a:srgbClr val="FFCC66"/>
            </a:gs>
            <a:gs pos="83000">
              <a:srgbClr val="CCFF66"/>
            </a:gs>
            <a:gs pos="100000">
              <a:srgbClr val="66FF33"/>
            </a:gs>
          </a:gsLst>
          <a:lin ang="5400000" scaled="1"/>
          <a:tileRect/>
        </a:gra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SCORING</Template>
  <TotalTime>1185</TotalTime>
  <Words>979</Words>
  <Application>Microsoft Office PowerPoint</Application>
  <PresentationFormat>Affichage à l'écran (16:9)</PresentationFormat>
  <Paragraphs>213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Cambria Math</vt:lpstr>
      <vt:lpstr>Mukta ExtraBold</vt:lpstr>
      <vt:lpstr>Mukta SemiBold</vt:lpstr>
      <vt:lpstr>Mutka</vt:lpstr>
      <vt:lpstr>Arial</vt:lpstr>
      <vt:lpstr>Wingdings</vt:lpstr>
      <vt:lpstr>Mukta</vt:lpstr>
      <vt:lpstr>Paper Volumes Thesis by Slidesgo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Morgane Caillosse</dc:creator>
  <cp:lastModifiedBy>Morgane Caillosse</cp:lastModifiedBy>
  <cp:revision>13</cp:revision>
  <dcterms:created xsi:type="dcterms:W3CDTF">2021-05-16T17:09:48Z</dcterms:created>
  <dcterms:modified xsi:type="dcterms:W3CDTF">2021-05-20T19:35:38Z</dcterms:modified>
</cp:coreProperties>
</file>