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/>
    <p:restoredTop sz="96327"/>
  </p:normalViewPr>
  <p:slideViewPr>
    <p:cSldViewPr snapToGrid="0">
      <p:cViewPr varScale="1">
        <p:scale>
          <a:sx n="109" d="100"/>
          <a:sy n="109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B9E9-87CE-E7A6-39CE-E5FBCD94A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Würzburg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622C5-9EE8-E77F-2926-A05799479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Mamad and Kimia</a:t>
            </a:r>
          </a:p>
          <a:p>
            <a:r>
              <a:rPr lang="en-GB" dirty="0"/>
              <a:t>M</a:t>
            </a:r>
            <a:r>
              <a:rPr lang="en-DE" dirty="0"/>
              <a:t>ir project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7621A1-78A0-4259-E931-33E7A5EC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89" y="1031789"/>
            <a:ext cx="3390500" cy="47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4B929EF-DE4A-47EF-BCE8-670DB96F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5239">
            <a:off x="6457594" y="2235200"/>
            <a:ext cx="5452503" cy="2387600"/>
          </a:xfrm>
          <a:prstGeom prst="rect">
            <a:avLst/>
          </a:prstGeom>
          <a:noFill/>
          <a:effectLst>
            <a:glow rad="787422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ORG CA-1 Chromatic Tuner - Acoustic Music">
            <a:extLst>
              <a:ext uri="{FF2B5EF4-FFF2-40B4-BE49-F238E27FC236}">
                <a16:creationId xmlns:a16="http://schemas.microsoft.com/office/drawing/2014/main" id="{CED5DD65-041A-8201-DE22-BFCFF482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880" y="2468452"/>
            <a:ext cx="3118718" cy="1897319"/>
          </a:xfrm>
          <a:prstGeom prst="rect">
            <a:avLst/>
          </a:prstGeom>
          <a:noFill/>
          <a:effectLst>
            <a:glow rad="1341579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71256-8A74-92DE-E572-63456122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W</a:t>
            </a:r>
            <a:r>
              <a:rPr lang="en-DE" sz="3200" dirty="0">
                <a:solidFill>
                  <a:srgbClr val="FFFFFF"/>
                </a:solidFill>
              </a:rPr>
              <a:t>ho we are?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A person and person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8AB68BFD-4930-246B-0C4A-5BD85467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51676"/>
            <a:ext cx="6844045" cy="5150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AEA214-3A89-DBAE-8D49-CA144122D6FA}"/>
              </a:ext>
            </a:extLst>
          </p:cNvPr>
          <p:cNvSpPr txBox="1"/>
          <p:nvPr/>
        </p:nvSpPr>
        <p:spPr>
          <a:xfrm>
            <a:off x="4704684" y="3057415"/>
            <a:ext cx="5334099" cy="369332"/>
          </a:xfrm>
          <a:prstGeom prst="rect">
            <a:avLst/>
          </a:prstGeom>
          <a:noFill/>
          <a:ln>
            <a:noFill/>
          </a:ln>
          <a:effectLst>
            <a:outerShdw blurRad="195021" dist="50800" dir="54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DE" sz="1800" b="1" dirty="0">
                <a:solidFill>
                  <a:srgbClr val="FF0000"/>
                </a:solidFill>
              </a:rPr>
              <a:t>Mamad AI Student 🧑🏻‍💻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7FF96A-102E-31B7-3C20-10A1286DF95E}"/>
              </a:ext>
            </a:extLst>
          </p:cNvPr>
          <p:cNvSpPr txBox="1"/>
          <p:nvPr/>
        </p:nvSpPr>
        <p:spPr>
          <a:xfrm>
            <a:off x="7317209" y="1559481"/>
            <a:ext cx="6122772" cy="369332"/>
          </a:xfrm>
          <a:prstGeom prst="rect">
            <a:avLst/>
          </a:prstGeom>
          <a:noFill/>
          <a:ln>
            <a:noFill/>
          </a:ln>
          <a:effectLst>
            <a:outerShdw blurRad="195021" dist="50800" dir="54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en-DE" sz="1800" b="1" dirty="0">
                <a:solidFill>
                  <a:srgbClr val="FF0000"/>
                </a:solidFill>
              </a:rPr>
              <a:t>Kimia AI Student 👩🏻‍💻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E43C04-5023-1688-95D0-C145C9071A63}"/>
              </a:ext>
            </a:extLst>
          </p:cNvPr>
          <p:cNvSpPr txBox="1"/>
          <p:nvPr/>
        </p:nvSpPr>
        <p:spPr>
          <a:xfrm>
            <a:off x="9126943" y="3673141"/>
            <a:ext cx="6845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b="1" dirty="0">
                <a:solidFill>
                  <a:srgbClr val="FF0000"/>
                </a:solidFill>
              </a:rPr>
              <a:t>Christof Weiß 👨🏻‍🏫</a:t>
            </a:r>
          </a:p>
        </p:txBody>
      </p:sp>
    </p:spTree>
    <p:extLst>
      <p:ext uri="{BB962C8B-B14F-4D97-AF65-F5344CB8AC3E}">
        <p14:creationId xmlns:p14="http://schemas.microsoft.com/office/powerpoint/2010/main" val="17115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9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49BC-533F-53D6-FDA6-3F68B6FC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427F-9D26-1BE0-9BC3-F9D8F948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Digital Tuner</a:t>
            </a:r>
          </a:p>
        </p:txBody>
      </p:sp>
      <p:pic>
        <p:nvPicPr>
          <p:cNvPr id="1028" name="Picture 4" descr="KORG CA-1 Chromatic Tuner - Acoustic Music">
            <a:extLst>
              <a:ext uri="{FF2B5EF4-FFF2-40B4-BE49-F238E27FC236}">
                <a16:creationId xmlns:a16="http://schemas.microsoft.com/office/drawing/2014/main" id="{8C854DB3-6AE1-8582-57A0-C4B7CD69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074" y="580283"/>
            <a:ext cx="3118718" cy="18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Book Pro (16&quot;, 2021) - Technische Daten (DE)">
            <a:extLst>
              <a:ext uri="{FF2B5EF4-FFF2-40B4-BE49-F238E27FC236}">
                <a16:creationId xmlns:a16="http://schemas.microsoft.com/office/drawing/2014/main" id="{C0DA6033-C944-02BC-ED90-9DF91CB4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18" y="4160232"/>
            <a:ext cx="2992230" cy="18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row down - Free arrows icons">
            <a:extLst>
              <a:ext uri="{FF2B5EF4-FFF2-40B4-BE49-F238E27FC236}">
                <a16:creationId xmlns:a16="http://schemas.microsoft.com/office/drawing/2014/main" id="{D5842A8E-7F96-2657-7F34-DBEA884A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90572" y="2477602"/>
            <a:ext cx="2150978" cy="22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Baby HQ PNG Image | FreePNGImg">
            <a:extLst>
              <a:ext uri="{FF2B5EF4-FFF2-40B4-BE49-F238E27FC236}">
                <a16:creationId xmlns:a16="http://schemas.microsoft.com/office/drawing/2014/main" id="{B40CA1D7-B5CB-6803-919F-7DD9B81A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928" y="325271"/>
            <a:ext cx="2517483" cy="23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97901-9331-36D7-F206-476F113194CD}"/>
              </a:ext>
            </a:extLst>
          </p:cNvPr>
          <p:cNvSpPr txBox="1">
            <a:spLocks/>
          </p:cNvSpPr>
          <p:nvPr/>
        </p:nvSpPr>
        <p:spPr>
          <a:xfrm>
            <a:off x="1553304" y="298718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A baby tuner though! 🐣</a:t>
            </a:r>
          </a:p>
        </p:txBody>
      </p:sp>
    </p:spTree>
    <p:extLst>
      <p:ext uri="{BB962C8B-B14F-4D97-AF65-F5344CB8AC3E}">
        <p14:creationId xmlns:p14="http://schemas.microsoft.com/office/powerpoint/2010/main" val="1779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51BD-4C74-94FA-A468-B7210B63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Libraries</a:t>
            </a:r>
          </a:p>
        </p:txBody>
      </p:sp>
      <p:pic>
        <p:nvPicPr>
          <p:cNvPr id="4" name="Picture 12" descr="MacBook Pro (16&quot;, 2021) - Technische Daten (DE)">
            <a:extLst>
              <a:ext uri="{FF2B5EF4-FFF2-40B4-BE49-F238E27FC236}">
                <a16:creationId xmlns:a16="http://schemas.microsoft.com/office/drawing/2014/main" id="{48DED228-5FF4-04DD-6948-45D1C53B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81" y="965708"/>
            <a:ext cx="2992230" cy="18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rrow down - Free arrows icons">
            <a:extLst>
              <a:ext uri="{FF2B5EF4-FFF2-40B4-BE49-F238E27FC236}">
                <a16:creationId xmlns:a16="http://schemas.microsoft.com/office/drawing/2014/main" id="{38BA9384-1969-D931-AC7E-A0CE1436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7616">
            <a:off x="6765283" y="2508002"/>
            <a:ext cx="1392877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tyiannak/pyAudioAnalysis: Python Audio Analysis Library: Feature  Extraction, Classification, Segmentation and Applications">
            <a:extLst>
              <a:ext uri="{FF2B5EF4-FFF2-40B4-BE49-F238E27FC236}">
                <a16:creationId xmlns:a16="http://schemas.microsoft.com/office/drawing/2014/main" id="{7C61D4D7-C9BA-DF99-EF85-96822474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69" y="4971206"/>
            <a:ext cx="2412123" cy="877386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outerShdw blurRad="50800" dist="50800" dir="5400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9C3C6A-F6F7-8D73-521E-4BFE17E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28" y="3429000"/>
            <a:ext cx="3204633" cy="1442085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90B5-B0DB-CDF9-B1B0-F8119224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Project architecture</a:t>
            </a:r>
          </a:p>
        </p:txBody>
      </p:sp>
      <p:pic>
        <p:nvPicPr>
          <p:cNvPr id="3078" name="Picture 6" descr="Guitar music - Free music icons">
            <a:extLst>
              <a:ext uri="{FF2B5EF4-FFF2-40B4-BE49-F238E27FC236}">
                <a16:creationId xmlns:a16="http://schemas.microsoft.com/office/drawing/2014/main" id="{E61F6959-5B0B-C159-40A6-3AFDAA66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72" y="2730843"/>
            <a:ext cx="1144371" cy="114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row PNG clipart | PNG Mart">
            <a:extLst>
              <a:ext uri="{FF2B5EF4-FFF2-40B4-BE49-F238E27FC236}">
                <a16:creationId xmlns:a16="http://schemas.microsoft.com/office/drawing/2014/main" id="{F91A316E-DE46-D4FE-7768-DF055DFF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43" y="2937473"/>
            <a:ext cx="731110" cy="731110"/>
          </a:xfrm>
          <a:prstGeom prst="rect">
            <a:avLst/>
          </a:prstGeom>
          <a:noFill/>
          <a:effectLst>
            <a:glow rad="87398">
              <a:schemeClr val="tx1">
                <a:alpha val="35934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rrow PNG clipart | PNG Mart">
            <a:extLst>
              <a:ext uri="{FF2B5EF4-FFF2-40B4-BE49-F238E27FC236}">
                <a16:creationId xmlns:a16="http://schemas.microsoft.com/office/drawing/2014/main" id="{B3CE050B-C406-9393-A51E-6666793A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05" y="2948314"/>
            <a:ext cx="731110" cy="731110"/>
          </a:xfrm>
          <a:prstGeom prst="rect">
            <a:avLst/>
          </a:prstGeom>
          <a:noFill/>
          <a:effectLst>
            <a:glow rad="87398">
              <a:schemeClr val="tx1">
                <a:alpha val="35934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36D19EF-0FEC-F364-823A-C8FEF7BA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97" y="2571917"/>
            <a:ext cx="1258356" cy="147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rrow PNG clipart | PNG Mart">
            <a:extLst>
              <a:ext uri="{FF2B5EF4-FFF2-40B4-BE49-F238E27FC236}">
                <a16:creationId xmlns:a16="http://schemas.microsoft.com/office/drawing/2014/main" id="{973455AA-02DC-191D-9F91-4D879F28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35" y="2948314"/>
            <a:ext cx="731110" cy="731110"/>
          </a:xfrm>
          <a:prstGeom prst="rect">
            <a:avLst/>
          </a:prstGeom>
          <a:noFill/>
          <a:effectLst>
            <a:glow rad="87398">
              <a:schemeClr val="tx1">
                <a:alpha val="35934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D648F-F42F-923C-F7B6-35B59DC6D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223" y="2571917"/>
            <a:ext cx="2103216" cy="1504080"/>
          </a:xfrm>
          <a:prstGeom prst="rect">
            <a:avLst/>
          </a:prstGeom>
        </p:spPr>
      </p:pic>
      <p:pic>
        <p:nvPicPr>
          <p:cNvPr id="8" name="Picture 10" descr="Arrow PNG clipart | PNG Mart">
            <a:extLst>
              <a:ext uri="{FF2B5EF4-FFF2-40B4-BE49-F238E27FC236}">
                <a16:creationId xmlns:a16="http://schemas.microsoft.com/office/drawing/2014/main" id="{B9BCAFA2-A81B-522C-BE88-3A0BA06D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72" y="4855373"/>
            <a:ext cx="731110" cy="731110"/>
          </a:xfrm>
          <a:prstGeom prst="rect">
            <a:avLst/>
          </a:prstGeom>
          <a:noFill/>
          <a:effectLst>
            <a:glow rad="87398">
              <a:schemeClr val="tx1">
                <a:alpha val="35934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966DDB-62A6-7FD4-C904-368E760C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413" y="4609600"/>
            <a:ext cx="2184344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Harmonic Product Spectrum</a:t>
            </a:r>
          </a:p>
          <a:p>
            <a:pPr marL="0" indent="0">
              <a:buNone/>
            </a:pPr>
            <a:r>
              <a:rPr lang="en-GB" sz="1600" dirty="0"/>
              <a:t>M</a:t>
            </a:r>
            <a:r>
              <a:rPr lang="en-DE" sz="1600" dirty="0"/>
              <a:t>ultiplication of integers</a:t>
            </a:r>
          </a:p>
        </p:txBody>
      </p:sp>
      <p:pic>
        <p:nvPicPr>
          <p:cNvPr id="10" name="Picture 10" descr="Arrow PNG clipart | PNG Mart">
            <a:extLst>
              <a:ext uri="{FF2B5EF4-FFF2-40B4-BE49-F238E27FC236}">
                <a16:creationId xmlns:a16="http://schemas.microsoft.com/office/drawing/2014/main" id="{711F6671-3300-856A-28A4-59E680B8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68" y="4855373"/>
            <a:ext cx="731110" cy="731110"/>
          </a:xfrm>
          <a:prstGeom prst="rect">
            <a:avLst/>
          </a:prstGeom>
          <a:noFill/>
          <a:effectLst>
            <a:glow rad="87398">
              <a:schemeClr val="tx1">
                <a:alpha val="35934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3E2FF-4C36-C251-23CF-A453680B0283}"/>
              </a:ext>
            </a:extLst>
          </p:cNvPr>
          <p:cNvSpPr txBox="1">
            <a:spLocks/>
          </p:cNvSpPr>
          <p:nvPr/>
        </p:nvSpPr>
        <p:spPr>
          <a:xfrm>
            <a:off x="5354636" y="4742306"/>
            <a:ext cx="1558079" cy="957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Pull out max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magnitude</a:t>
            </a:r>
            <a:endParaRPr lang="en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3750B1-A359-6BC6-5BBF-37635B183BF4}"/>
              </a:ext>
            </a:extLst>
          </p:cNvPr>
          <p:cNvSpPr txBox="1">
            <a:spLocks/>
          </p:cNvSpPr>
          <p:nvPr/>
        </p:nvSpPr>
        <p:spPr>
          <a:xfrm>
            <a:off x="7824818" y="4609600"/>
            <a:ext cx="3222593" cy="136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dirty="0"/>
              <a:t>Detect the note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</a:t>
            </a:r>
            <a:r>
              <a:rPr lang="en-DE" dirty="0"/>
              <a:t>nd compare with the ideal frequency</a:t>
            </a:r>
          </a:p>
        </p:txBody>
      </p:sp>
      <p:pic>
        <p:nvPicPr>
          <p:cNvPr id="14" name="Picture 10" descr="Arrow PNG clipart | PNG Mart">
            <a:extLst>
              <a:ext uri="{FF2B5EF4-FFF2-40B4-BE49-F238E27FC236}">
                <a16:creationId xmlns:a16="http://schemas.microsoft.com/office/drawing/2014/main" id="{976785AA-15F8-EB53-E737-8914A7DA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51" y="4847410"/>
            <a:ext cx="731110" cy="731110"/>
          </a:xfrm>
          <a:prstGeom prst="rect">
            <a:avLst/>
          </a:prstGeom>
          <a:noFill/>
          <a:effectLst>
            <a:glow rad="87398">
              <a:schemeClr val="tx1">
                <a:alpha val="35934"/>
              </a:schemeClr>
            </a:glow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F527991-B242-2F19-891D-DA0E792B03F2}"/>
              </a:ext>
            </a:extLst>
          </p:cNvPr>
          <p:cNvGrpSpPr/>
          <p:nvPr/>
        </p:nvGrpSpPr>
        <p:grpSpPr>
          <a:xfrm>
            <a:off x="3415753" y="1453105"/>
            <a:ext cx="1517827" cy="2433462"/>
            <a:chOff x="3415753" y="1453105"/>
            <a:chExt cx="1517827" cy="2433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85D118-4858-B4E9-5275-E3E7C66A74CF}"/>
                </a:ext>
              </a:extLst>
            </p:cNvPr>
            <p:cNvGrpSpPr/>
            <p:nvPr/>
          </p:nvGrpSpPr>
          <p:grpSpPr>
            <a:xfrm>
              <a:off x="3415753" y="1453105"/>
              <a:ext cx="1509652" cy="2422109"/>
              <a:chOff x="3415753" y="1453105"/>
              <a:chExt cx="1509652" cy="2422109"/>
            </a:xfrm>
          </p:grpSpPr>
          <p:pic>
            <p:nvPicPr>
              <p:cNvPr id="4" name="Picture 12" descr="MacBook Pro (16&quot;, 2021) - Technische Daten (DE)">
                <a:extLst>
                  <a:ext uri="{FF2B5EF4-FFF2-40B4-BE49-F238E27FC236}">
                    <a16:creationId xmlns:a16="http://schemas.microsoft.com/office/drawing/2014/main" id="{9E02856D-ED3E-27C9-31A0-8EB4BAFCF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753" y="2917971"/>
                <a:ext cx="1509652" cy="957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Picture 14" descr="Sound waves - Free music and multimedia icons">
                <a:extLst>
                  <a:ext uri="{FF2B5EF4-FFF2-40B4-BE49-F238E27FC236}">
                    <a16:creationId xmlns:a16="http://schemas.microsoft.com/office/drawing/2014/main" id="{6C8CE7D5-FF91-744B-A8F6-AEBA25A393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216" y="1453105"/>
                <a:ext cx="1251807" cy="1251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4" name="Picture 12" descr="DMS300 Microphone Set | Achtkanal 2,4 GHz digitale kabellose  Mikrofon-/Instrumentensysteme">
              <a:extLst>
                <a:ext uri="{FF2B5EF4-FFF2-40B4-BE49-F238E27FC236}">
                  <a16:creationId xmlns:a16="http://schemas.microsoft.com/office/drawing/2014/main" id="{703169F2-C447-9EA4-DD0E-32F5B132D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010" y="2407997"/>
              <a:ext cx="1478570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0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43C7-96B0-F4C6-CD27-01D1E0FC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learned?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0B002-3701-D5D6-EC1F-C610C2CD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44" y="2434281"/>
            <a:ext cx="3949130" cy="245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9EE3B-5334-7A47-E799-AE91BB4D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8" y="2434281"/>
            <a:ext cx="3949130" cy="2464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73E40-DCA9-A776-2057-A614ADDC814A}"/>
              </a:ext>
            </a:extLst>
          </p:cNvPr>
          <p:cNvSpPr txBox="1"/>
          <p:nvPr/>
        </p:nvSpPr>
        <p:spPr>
          <a:xfrm>
            <a:off x="4276162" y="5235657"/>
            <a:ext cx="3636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Harmonic Product Spectrum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EA3ED-DAD9-026F-3802-795F95D3A01E}"/>
              </a:ext>
            </a:extLst>
          </p:cNvPr>
          <p:cNvSpPr txBox="1"/>
          <p:nvPr/>
        </p:nvSpPr>
        <p:spPr>
          <a:xfrm>
            <a:off x="1444644" y="6234368"/>
            <a:ext cx="6104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050" dirty="0" err="1"/>
              <a:t>Creadit</a:t>
            </a:r>
            <a:r>
              <a:rPr lang="en-GB" sz="1050" dirty="0"/>
              <a:t> of plots is for Christof </a:t>
            </a:r>
            <a:r>
              <a:rPr lang="en-GB" sz="1050" dirty="0" err="1"/>
              <a:t>Weiß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152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04" name="Rectangle 410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0E52A-71A1-C526-958D-D4AD8FFF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301147"/>
            <a:ext cx="4038981" cy="1448407"/>
          </a:xfrm>
        </p:spPr>
        <p:txBody>
          <a:bodyPr>
            <a:normAutofit/>
          </a:bodyPr>
          <a:lstStyle/>
          <a:p>
            <a:r>
              <a:rPr lang="en-DE" sz="3200" dirty="0"/>
              <a:t>Don’t talk!</a:t>
            </a:r>
            <a:br>
              <a:rPr lang="en-DE" sz="3200" dirty="0"/>
            </a:br>
            <a:br>
              <a:rPr lang="en-DE" sz="3200" dirty="0"/>
            </a:br>
            <a:r>
              <a:rPr lang="en-DE" sz="3200" dirty="0"/>
              <a:t>show the results!</a:t>
            </a:r>
          </a:p>
        </p:txBody>
      </p:sp>
      <p:pic>
        <p:nvPicPr>
          <p:cNvPr id="4098" name="Picture 2" descr="man holding incandescent bulb">
            <a:extLst>
              <a:ext uri="{FF2B5EF4-FFF2-40B4-BE49-F238E27FC236}">
                <a16:creationId xmlns:a16="http://schemas.microsoft.com/office/drawing/2014/main" id="{B3549662-590C-B675-790C-CEA72F45D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2661" b="-2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0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1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6" name="Rectangle 413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3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4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12" descr="MacBook Pro (16&quot;, 2021) - Technische Daten (DE)">
            <a:extLst>
              <a:ext uri="{FF2B5EF4-FFF2-40B4-BE49-F238E27FC236}">
                <a16:creationId xmlns:a16="http://schemas.microsoft.com/office/drawing/2014/main" id="{C231E1C3-5B75-651C-90EF-00DC6CA4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790" y="2693697"/>
            <a:ext cx="3683271" cy="23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ORG CA-1 Chromatic Tuner - Acoustic Music">
            <a:extLst>
              <a:ext uri="{FF2B5EF4-FFF2-40B4-BE49-F238E27FC236}">
                <a16:creationId xmlns:a16="http://schemas.microsoft.com/office/drawing/2014/main" id="{308A1F8A-1CE4-4291-E79F-B37D7EB3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21" y="3276854"/>
            <a:ext cx="1713613" cy="104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Download Baby HQ PNG Image | FreePNGImg">
            <a:extLst>
              <a:ext uri="{FF2B5EF4-FFF2-40B4-BE49-F238E27FC236}">
                <a16:creationId xmlns:a16="http://schemas.microsoft.com/office/drawing/2014/main" id="{F39AC75B-B93B-76F2-4BD5-831552FC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815" y="3081082"/>
            <a:ext cx="1383258" cy="130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251</TotalTime>
  <Words>81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Würzburg TUNER</vt:lpstr>
      <vt:lpstr>Who we are?</vt:lpstr>
      <vt:lpstr>The project</vt:lpstr>
      <vt:lpstr>Libraries</vt:lpstr>
      <vt:lpstr>Project architecture</vt:lpstr>
      <vt:lpstr>What we learned?</vt:lpstr>
      <vt:lpstr>Don’t talk!  show the results!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Würzburg TUNER</dc:title>
  <dc:creator>Seyedmohammad Farrahi</dc:creator>
  <cp:lastModifiedBy>Seyedmohammad Farrahi</cp:lastModifiedBy>
  <cp:revision>19</cp:revision>
  <dcterms:created xsi:type="dcterms:W3CDTF">2023-06-30T12:40:56Z</dcterms:created>
  <dcterms:modified xsi:type="dcterms:W3CDTF">2023-07-03T09:43:54Z</dcterms:modified>
</cp:coreProperties>
</file>