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A4CD-CA2E-4C86-B351-5C2F312E0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&amp; MACHINE Learning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B82BE-9B3C-4B85-B4A6-A19358B04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 ( Linear, tree and random forest)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099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3A49-E69B-481C-AFAA-F3EFF2FC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6522FC-76D2-47D0-83F7-D902CA8B8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895" y="2097652"/>
            <a:ext cx="5620534" cy="3286584"/>
          </a:xfrm>
        </p:spPr>
      </p:pic>
    </p:spTree>
    <p:extLst>
      <p:ext uri="{BB962C8B-B14F-4D97-AF65-F5344CB8AC3E}">
        <p14:creationId xmlns:p14="http://schemas.microsoft.com/office/powerpoint/2010/main" val="76151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01D8-C68A-4EE2-8AA5-9AA2C3B3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 and test on X and Y axis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EA458-C40F-497C-9AF4-75F5746CC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6" b="34468"/>
          <a:stretch/>
        </p:blipFill>
        <p:spPr>
          <a:xfrm>
            <a:off x="1451579" y="1997075"/>
            <a:ext cx="1496876" cy="2260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426E3-71F9-43DA-B2EA-6F5CBA7D0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2"/>
          <a:stretch/>
        </p:blipFill>
        <p:spPr>
          <a:xfrm>
            <a:off x="3147869" y="1997075"/>
            <a:ext cx="2048161" cy="1633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CF4AF-535D-4327-99FD-DA7C60B37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44"/>
          <a:stretch/>
        </p:blipFill>
        <p:spPr>
          <a:xfrm>
            <a:off x="5694549" y="1997075"/>
            <a:ext cx="1641102" cy="432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0531EF-3F3F-4F0C-AA9A-9AF62CBBA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28"/>
          <a:stretch/>
        </p:blipFill>
        <p:spPr>
          <a:xfrm>
            <a:off x="8066274" y="2105024"/>
            <a:ext cx="1641102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4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01D8-C68A-4EE2-8AA5-9AA2C3B3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BF66D9-D5B9-4D5C-986A-A43C90B18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471" y="1930400"/>
            <a:ext cx="4001882" cy="3449638"/>
          </a:xfr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3454E1E-9DE2-41AE-93A9-BE05A3A283DD}"/>
              </a:ext>
            </a:extLst>
          </p:cNvPr>
          <p:cNvSpPr txBox="1">
            <a:spLocks/>
          </p:cNvSpPr>
          <p:nvPr/>
        </p:nvSpPr>
        <p:spPr>
          <a:xfrm>
            <a:off x="6165522" y="2053833"/>
            <a:ext cx="2787977" cy="2401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sz="1100" dirty="0"/>
              <a:t>Showing the regression mode</a:t>
            </a:r>
          </a:p>
          <a:p>
            <a:r>
              <a:rPr lang="en-ID" sz="1100" dirty="0"/>
              <a:t>Derive the y prediction</a:t>
            </a:r>
          </a:p>
        </p:txBody>
      </p:sp>
    </p:spTree>
    <p:extLst>
      <p:ext uri="{BB962C8B-B14F-4D97-AF65-F5344CB8AC3E}">
        <p14:creationId xmlns:p14="http://schemas.microsoft.com/office/powerpoint/2010/main" val="94999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1E30-B710-4969-A25E-C9B0FAA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prediction on line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BF7F1-166E-4346-A15E-87201F54A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584"/>
          <a:stretch/>
        </p:blipFill>
        <p:spPr>
          <a:xfrm>
            <a:off x="1451579" y="1920875"/>
            <a:ext cx="5287314" cy="1765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B2650-DB3D-4974-AF03-94C5D8210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56"/>
          <a:stretch/>
        </p:blipFill>
        <p:spPr>
          <a:xfrm>
            <a:off x="6738893" y="1920875"/>
            <a:ext cx="4972744" cy="37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01D8-C68A-4EE2-8AA5-9AA2C3B3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conclusion</a:t>
            </a:r>
            <a:endParaRPr lang="en-ID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3454E1E-9DE2-41AE-93A9-BE05A3A283DD}"/>
              </a:ext>
            </a:extLst>
          </p:cNvPr>
          <p:cNvSpPr txBox="1">
            <a:spLocks/>
          </p:cNvSpPr>
          <p:nvPr/>
        </p:nvSpPr>
        <p:spPr>
          <a:xfrm>
            <a:off x="6505575" y="2053833"/>
            <a:ext cx="2447924" cy="2401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sz="1100" dirty="0"/>
              <a:t>Evaluate the model</a:t>
            </a:r>
          </a:p>
          <a:p>
            <a:r>
              <a:rPr lang="en-ID" sz="1100" dirty="0"/>
              <a:t>Find the r square</a:t>
            </a:r>
          </a:p>
          <a:p>
            <a:r>
              <a:rPr lang="en-ID" sz="1100" dirty="0"/>
              <a:t>Then print the r square for linear regression value</a:t>
            </a:r>
          </a:p>
          <a:p>
            <a:r>
              <a:rPr lang="en-ID" sz="1100" dirty="0"/>
              <a:t>Print the regression coefficient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6634CE-EBA7-44F9-BDE4-182459025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53833"/>
            <a:ext cx="4896533" cy="2857899"/>
          </a:xfrm>
        </p:spPr>
      </p:pic>
    </p:spTree>
    <p:extLst>
      <p:ext uri="{BB962C8B-B14F-4D97-AF65-F5344CB8AC3E}">
        <p14:creationId xmlns:p14="http://schemas.microsoft.com/office/powerpoint/2010/main" val="207651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F80A-0EEF-40D6-BD06-67F575A3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F9DCB-1FBC-418C-9670-C5FA850F2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090" y="2254836"/>
            <a:ext cx="3543795" cy="297221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ADDCE3-95AA-4CDA-B40F-7936D31D2D02}"/>
              </a:ext>
            </a:extLst>
          </p:cNvPr>
          <p:cNvSpPr txBox="1">
            <a:spLocks/>
          </p:cNvSpPr>
          <p:nvPr/>
        </p:nvSpPr>
        <p:spPr>
          <a:xfrm>
            <a:off x="6505575" y="2053833"/>
            <a:ext cx="2447924" cy="2401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sz="1100" dirty="0"/>
              <a:t>Shows the next regression mode</a:t>
            </a:r>
          </a:p>
          <a:p>
            <a:r>
              <a:rPr lang="en-ID" sz="1100" dirty="0"/>
              <a:t>Find the y prediction for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05007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AEB7-3BA7-4780-B996-5FAE08A1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prediction for decision tree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D5121-5682-4E6E-AA41-87088F6B5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33" b="75886"/>
          <a:stretch/>
        </p:blipFill>
        <p:spPr>
          <a:xfrm>
            <a:off x="1451579" y="1978024"/>
            <a:ext cx="5234971" cy="1870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A62A8-536D-4ED2-9077-6EEBD0FD9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9" t="24826" b="20843"/>
          <a:stretch/>
        </p:blipFill>
        <p:spPr>
          <a:xfrm>
            <a:off x="6686550" y="1978024"/>
            <a:ext cx="4505668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4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5333-E673-4958-8420-2E421205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square value of the decision tree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A85B5-F6CE-49C9-8C0B-827DC52D0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613"/>
          <a:stretch/>
        </p:blipFill>
        <p:spPr>
          <a:xfrm>
            <a:off x="1586725" y="2105024"/>
            <a:ext cx="9430786" cy="2619376"/>
          </a:xfrm>
        </p:spPr>
      </p:pic>
    </p:spTree>
    <p:extLst>
      <p:ext uri="{BB962C8B-B14F-4D97-AF65-F5344CB8AC3E}">
        <p14:creationId xmlns:p14="http://schemas.microsoft.com/office/powerpoint/2010/main" val="204502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1D12-3ACB-4234-B9AD-4C424843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82C91-0F74-4098-93C5-ADEC61B5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53" y="2202442"/>
            <a:ext cx="4258269" cy="307700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0B33F8-66EE-46A2-8A13-795C3EE453F6}"/>
              </a:ext>
            </a:extLst>
          </p:cNvPr>
          <p:cNvSpPr txBox="1">
            <a:spLocks/>
          </p:cNvSpPr>
          <p:nvPr/>
        </p:nvSpPr>
        <p:spPr>
          <a:xfrm>
            <a:off x="6505575" y="2053833"/>
            <a:ext cx="2447924" cy="2401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sz="1100" dirty="0"/>
              <a:t>Shows the next regression mode</a:t>
            </a:r>
          </a:p>
          <a:p>
            <a:r>
              <a:rPr lang="en-ID" sz="1100" dirty="0"/>
              <a:t>Find the y prediction for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45178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95FC-8C06-45AC-9ECF-BB8EA35B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random forest prediction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5EFED-B033-49BC-930A-6F8CBFECD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678" b="81132"/>
          <a:stretch/>
        </p:blipFill>
        <p:spPr>
          <a:xfrm>
            <a:off x="1451579" y="2006600"/>
            <a:ext cx="5045191" cy="172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0F5497-127B-4DA6-A4EC-1916CAE78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8" t="20555" r="6332" b="37778"/>
          <a:stretch/>
        </p:blipFill>
        <p:spPr>
          <a:xfrm>
            <a:off x="6515819" y="2000249"/>
            <a:ext cx="4536283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1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EA0A-67BB-4549-84E6-9808A319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8E63-CD21-420B-A0E2-5C82706E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b="1" dirty="0" err="1"/>
              <a:t>Gunakan</a:t>
            </a:r>
            <a:r>
              <a:rPr lang="en-ID" b="1" dirty="0"/>
              <a:t> dataset student score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Lakukan</a:t>
            </a:r>
            <a:r>
              <a:rPr lang="en-ID" dirty="0"/>
              <a:t> proses Exploratory data analysis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Lakukan</a:t>
            </a:r>
            <a:r>
              <a:rPr lang="en-ID" dirty="0"/>
              <a:t> feature engineering :</a:t>
            </a:r>
          </a:p>
          <a:p>
            <a:pPr lvl="1"/>
            <a:r>
              <a:rPr lang="en-ID" dirty="0"/>
              <a:t>Check Duplicated Data</a:t>
            </a:r>
          </a:p>
          <a:p>
            <a:pPr lvl="1"/>
            <a:r>
              <a:rPr lang="en-ID" dirty="0"/>
              <a:t>Check Missing Value Handling</a:t>
            </a:r>
          </a:p>
          <a:p>
            <a:pPr lvl="1"/>
            <a:r>
              <a:rPr lang="en-ID" dirty="0"/>
              <a:t>Outlier Analysis</a:t>
            </a:r>
          </a:p>
          <a:p>
            <a:pPr>
              <a:buFont typeface="+mj-lt"/>
              <a:buAutoNum type="arabicPeriod" startAt="3"/>
            </a:pPr>
            <a:r>
              <a:rPr lang="en-ID" dirty="0" err="1"/>
              <a:t>Lakukan</a:t>
            </a:r>
            <a:r>
              <a:rPr lang="en-ID" dirty="0"/>
              <a:t> modelling machine learning regression : </a:t>
            </a:r>
            <a:r>
              <a:rPr lang="en-ID" dirty="0" err="1"/>
              <a:t>gunakan</a:t>
            </a:r>
            <a:r>
              <a:rPr lang="en-ID" dirty="0"/>
              <a:t> minimal 2 model (linear regression, decision tree regressor, </a:t>
            </a:r>
            <a:r>
              <a:rPr lang="en-ID" dirty="0" err="1"/>
              <a:t>atau</a:t>
            </a:r>
            <a:r>
              <a:rPr lang="en-ID" dirty="0"/>
              <a:t> random forest regressor)</a:t>
            </a:r>
          </a:p>
          <a:p>
            <a:pPr>
              <a:buFont typeface="+mj-lt"/>
              <a:buAutoNum type="arabicPeriod" startAt="3"/>
            </a:pP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model</a:t>
            </a:r>
          </a:p>
          <a:p>
            <a:pPr>
              <a:buFont typeface="+mj-lt"/>
              <a:buAutoNum type="arabicPeriod" startAt="3"/>
            </a:pPr>
            <a:r>
              <a:rPr lang="en-ID" dirty="0" err="1"/>
              <a:t>Berikan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model mana yang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performanya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655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9262-78EE-46EE-8F23-16867571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square value of random forest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50DEA-08C2-4FFF-A446-A15929B23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323" b="21491"/>
          <a:stretch/>
        </p:blipFill>
        <p:spPr>
          <a:xfrm>
            <a:off x="1451579" y="2200275"/>
            <a:ext cx="9055800" cy="2228850"/>
          </a:xfrm>
        </p:spPr>
      </p:pic>
    </p:spTree>
    <p:extLst>
      <p:ext uri="{BB962C8B-B14F-4D97-AF65-F5344CB8AC3E}">
        <p14:creationId xmlns:p14="http://schemas.microsoft.com/office/powerpoint/2010/main" val="339634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013C-58D6-45F5-9E61-04110864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C25AE-164C-4966-81D5-4C636E79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786"/>
          <a:stretch/>
        </p:blipFill>
        <p:spPr>
          <a:xfrm>
            <a:off x="1569412" y="2047875"/>
            <a:ext cx="8598414" cy="295637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35B08F-F2CC-4546-9154-E68B3BAF3B23}"/>
              </a:ext>
            </a:extLst>
          </p:cNvPr>
          <p:cNvSpPr txBox="1">
            <a:spLocks/>
          </p:cNvSpPr>
          <p:nvPr/>
        </p:nvSpPr>
        <p:spPr>
          <a:xfrm>
            <a:off x="1569412" y="5111358"/>
            <a:ext cx="7650788" cy="942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dirty="0"/>
              <a:t>The most efficient method is the Linear regression for this type of data as we know the values is nearly 1.0</a:t>
            </a:r>
          </a:p>
        </p:txBody>
      </p:sp>
    </p:spTree>
    <p:extLst>
      <p:ext uri="{BB962C8B-B14F-4D97-AF65-F5344CB8AC3E}">
        <p14:creationId xmlns:p14="http://schemas.microsoft.com/office/powerpoint/2010/main" val="180028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D6E2-8AEA-4791-8568-D063188A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203CA9-57E6-4C6E-A8B3-5C85B69DF147}"/>
              </a:ext>
            </a:extLst>
          </p:cNvPr>
          <p:cNvSpPr txBox="1">
            <a:spLocks/>
          </p:cNvSpPr>
          <p:nvPr/>
        </p:nvSpPr>
        <p:spPr>
          <a:xfrm>
            <a:off x="5575177" y="2015732"/>
            <a:ext cx="547967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/>
              <a:t>CONNECT THE DATA</a:t>
            </a:r>
          </a:p>
          <a:p>
            <a:r>
              <a:rPr lang="en-ID" sz="1100" dirty="0"/>
              <a:t>Using data inside the </a:t>
            </a:r>
            <a:r>
              <a:rPr lang="en-ID" sz="1100" dirty="0" err="1"/>
              <a:t>GDrive</a:t>
            </a:r>
            <a:r>
              <a:rPr lang="en-ID" sz="1100" dirty="0"/>
              <a:t> called : student_scores.csv</a:t>
            </a:r>
          </a:p>
          <a:p>
            <a:r>
              <a:rPr lang="en-ID" sz="1100" dirty="0"/>
              <a:t>Connect the google </a:t>
            </a:r>
            <a:r>
              <a:rPr lang="en-ID" sz="1100" dirty="0" err="1"/>
              <a:t>colab</a:t>
            </a:r>
            <a:r>
              <a:rPr lang="en-ID" sz="1100" dirty="0"/>
              <a:t> into t he </a:t>
            </a:r>
            <a:r>
              <a:rPr lang="en-ID" sz="1100" dirty="0" err="1"/>
              <a:t>GDrive</a:t>
            </a:r>
            <a:r>
              <a:rPr lang="en-ID" sz="1100" dirty="0"/>
              <a:t>.</a:t>
            </a:r>
          </a:p>
          <a:p>
            <a:r>
              <a:rPr lang="en-ID" sz="1100" dirty="0"/>
              <a:t>Import all related libraries and resource.</a:t>
            </a:r>
          </a:p>
          <a:p>
            <a:r>
              <a:rPr lang="en-ID" sz="1100" dirty="0"/>
              <a:t>Set the data as “dataset”</a:t>
            </a:r>
          </a:p>
          <a:p>
            <a:r>
              <a:rPr lang="en-ID" sz="1100" dirty="0"/>
              <a:t>Then configure the head and tail of the data from the dataset to check the data availability.</a:t>
            </a:r>
          </a:p>
          <a:p>
            <a:endParaRPr lang="en-ID" sz="1100" dirty="0"/>
          </a:p>
          <a:p>
            <a:endParaRPr lang="en-ID" sz="11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BF44792-FFFD-4388-ACFF-F3B74D6DC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314" y="2016125"/>
            <a:ext cx="2893772" cy="3449638"/>
          </a:xfrm>
        </p:spPr>
      </p:pic>
    </p:spTree>
    <p:extLst>
      <p:ext uri="{BB962C8B-B14F-4D97-AF65-F5344CB8AC3E}">
        <p14:creationId xmlns:p14="http://schemas.microsoft.com/office/powerpoint/2010/main" val="40048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3CF8-A552-45C9-BE15-FA74701B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 details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FCE05-938A-4FA5-B011-E9DA488B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463"/>
          <a:stretch/>
        </p:blipFill>
        <p:spPr>
          <a:xfrm>
            <a:off x="1451579" y="2228412"/>
            <a:ext cx="2132668" cy="240117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369781-D95A-4EBA-88A9-E79BE5C5A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235" y="2022373"/>
            <a:ext cx="1483438" cy="402582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4493CE-6065-4845-8F95-374245647E7F}"/>
              </a:ext>
            </a:extLst>
          </p:cNvPr>
          <p:cNvSpPr txBox="1">
            <a:spLocks/>
          </p:cNvSpPr>
          <p:nvPr/>
        </p:nvSpPr>
        <p:spPr>
          <a:xfrm>
            <a:off x="3584247" y="2196708"/>
            <a:ext cx="2787977" cy="2401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sz="1100" dirty="0"/>
              <a:t>Must know what the data type being used in our data</a:t>
            </a:r>
          </a:p>
          <a:p>
            <a:r>
              <a:rPr lang="en-ID" sz="1100" dirty="0"/>
              <a:t>And we need to show the data info to decide the next step once the data info is correct</a:t>
            </a:r>
          </a:p>
          <a:p>
            <a:endParaRPr lang="en-ID" sz="1100" dirty="0"/>
          </a:p>
          <a:p>
            <a:endParaRPr lang="en-ID" sz="11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8E8E15-0AAB-4DA9-9BCE-16218B33F3C8}"/>
              </a:ext>
            </a:extLst>
          </p:cNvPr>
          <p:cNvSpPr txBox="1">
            <a:spLocks/>
          </p:cNvSpPr>
          <p:nvPr/>
        </p:nvSpPr>
        <p:spPr>
          <a:xfrm>
            <a:off x="8266877" y="2165442"/>
            <a:ext cx="2787977" cy="2401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sz="1100" dirty="0"/>
              <a:t>The next step is to count the dataset values, it means counting the duplicated values in our data.</a:t>
            </a:r>
          </a:p>
          <a:p>
            <a:endParaRPr lang="en-ID" sz="1100" dirty="0"/>
          </a:p>
          <a:p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36889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AB5-53D9-409E-9667-8AFD63D2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DESCRIBTION and missing values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C4FD4-BD1D-4C48-8229-ADE8BA2E7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88126"/>
            <a:ext cx="3248478" cy="330563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08CBD0-5AEF-435C-80AC-4EB1CED6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53" y="2088126"/>
            <a:ext cx="336279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3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1118-BEDA-472F-A0AC-5BD91B53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duplicated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83B3F-F27E-42ED-8CE5-156EE86E1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209" y="2016125"/>
            <a:ext cx="5301906" cy="3449638"/>
          </a:xfrm>
        </p:spPr>
      </p:pic>
    </p:spTree>
    <p:extLst>
      <p:ext uri="{BB962C8B-B14F-4D97-AF65-F5344CB8AC3E}">
        <p14:creationId xmlns:p14="http://schemas.microsoft.com/office/powerpoint/2010/main" val="292603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19CE-DC2C-4EB1-99BC-4CF23956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using scatter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27921-E2E8-4B15-8112-5EDD054C7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339" b="83893"/>
          <a:stretch/>
        </p:blipFill>
        <p:spPr>
          <a:xfrm>
            <a:off x="1562883" y="2054225"/>
            <a:ext cx="5199868" cy="1193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6F95B-FB8F-4739-9884-508DE3F0A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4" t="21944" r="37554" b="2084"/>
          <a:stretch/>
        </p:blipFill>
        <p:spPr>
          <a:xfrm>
            <a:off x="6924674" y="2009774"/>
            <a:ext cx="4130180" cy="42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2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C4D8-1DA4-4D71-8374-AFA68EDE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data into seaborn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B7945-405C-454E-8AE5-E5F0EA8E0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9" r="8356"/>
          <a:stretch/>
        </p:blipFill>
        <p:spPr>
          <a:xfrm>
            <a:off x="1451579" y="2002458"/>
            <a:ext cx="5781676" cy="2467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DB875-C03C-4B1D-B419-9FC6B54FF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55" y="2002458"/>
            <a:ext cx="422969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34F4-B1F0-45B4-B1CE-4BBDCDB8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6EDD3-D97D-4B1C-9CF8-5BA82BE83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065"/>
          <a:stretch/>
        </p:blipFill>
        <p:spPr>
          <a:xfrm>
            <a:off x="1545527" y="1949449"/>
            <a:ext cx="3416998" cy="4009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AFF29-4C66-48B6-B4F2-CDF3079B4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93"/>
          <a:stretch/>
        </p:blipFill>
        <p:spPr>
          <a:xfrm>
            <a:off x="5624322" y="1949449"/>
            <a:ext cx="4034027" cy="40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96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135</TotalTime>
  <Words>324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AI &amp; MACHINE Learning</vt:lpstr>
      <vt:lpstr>ASSIGNMENT</vt:lpstr>
      <vt:lpstr>DATA PREPARATION</vt:lpstr>
      <vt:lpstr>Data information details</vt:lpstr>
      <vt:lpstr>DATA DESCRIBTION and missing values</vt:lpstr>
      <vt:lpstr>Checking duplicated data</vt:lpstr>
      <vt:lpstr>Data analysis using scatter </vt:lpstr>
      <vt:lpstr>Plotting data into seaborn</vt:lpstr>
      <vt:lpstr>Data splitting</vt:lpstr>
      <vt:lpstr>Machine learning analysis</vt:lpstr>
      <vt:lpstr>Data train and test on X and Y axis</vt:lpstr>
      <vt:lpstr>Linear regression</vt:lpstr>
      <vt:lpstr>Plotting the prediction on line chart</vt:lpstr>
      <vt:lpstr>Data conclusion</vt:lpstr>
      <vt:lpstr>Decision tree</vt:lpstr>
      <vt:lpstr>PLOT the prediction for decision tree</vt:lpstr>
      <vt:lpstr>r square value of the decision tree</vt:lpstr>
      <vt:lpstr>Random forest</vt:lpstr>
      <vt:lpstr>Plot the random forest prediction</vt:lpstr>
      <vt:lpstr>The r square value of random forest</vt:lpstr>
      <vt:lpstr>Overall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&amp; MACHINE Learning</dc:title>
  <dc:creator>muhamad nur</dc:creator>
  <cp:lastModifiedBy>muhamad nur</cp:lastModifiedBy>
  <cp:revision>5</cp:revision>
  <dcterms:created xsi:type="dcterms:W3CDTF">2024-10-02T15:42:23Z</dcterms:created>
  <dcterms:modified xsi:type="dcterms:W3CDTF">2024-10-02T17:57:50Z</dcterms:modified>
</cp:coreProperties>
</file>