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13067-8A17-7348-DDBB-36C664D6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404F8A-DB00-720F-86C0-907E3836A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010DB-D1ED-FCA9-361A-F28AD518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4CD61B-D679-D6A4-17DE-2572077F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0EA8D-B1C9-ADC2-E374-A464F880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086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15F9F-014B-D1DE-DCCA-E9CDF76C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FD6179-173C-6641-6BB7-76F57F915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CAD965-22C7-2968-6AE0-0A12E490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678AB-A9CB-63C9-1CB9-4518708C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96A60-C701-16E8-89D2-A52D0F2A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26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EC9E5E-A579-66AC-F2F1-1BFC07BE1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E4A7F3-7E1D-33E7-3934-1BA6D630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1E7DE-2533-E74A-E4CC-E0AA71E8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A5ECE-6BC2-EAB8-0A14-65B6639C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DCEB6-DA59-1FCC-169E-2E13527A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572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5FE8A-96BC-9D6A-29AD-E209DDF0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3B0181-17CB-8262-E87B-B45C9CCA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767F84-4116-DBF3-C610-B4C1D02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A7DAA-339E-5D29-916B-AB4D29E1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2A6913-C437-83B7-75F3-138C3125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784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EA1AB-D7F4-2583-CE78-6F749042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CD72F-5D21-2100-4769-52C701F3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E1C06-1573-A33C-5F30-4B176C71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655E2-76C2-78BD-0101-A51DA344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5E73D0-81BE-3BDC-D2F5-97709CC9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18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E627D-F900-C8BD-405E-F5007BA4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45908-6ABA-CA2C-BAA6-225BA2BC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CDC79E-191E-9484-BE91-E1DAED530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C712BF-A1E1-F90B-8295-AB5878C0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EF613A-6078-024F-F86E-62A0E1DE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29E7B-C386-EBEA-84F9-0B2E2AEC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2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B62C9-E0DB-1B99-8077-B1A77A6E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ECF48-3F90-EAD3-FFA7-8011B0B7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004061-7A96-5369-259E-81AF8C1B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8D484A-A29F-E5B8-BDC6-11682DDA6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BFBFB-2C41-47AE-4F6D-19E1A1435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E03754-5EC1-8F06-218E-A5781093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A30A45-7083-C32C-76D5-8B19A4D3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541AA9-1BFA-3940-11B9-ABCADD30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677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4DE06-90CA-0A08-ED0B-084C8C73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8B2560-FC26-6498-2484-165EDE52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EE6795-885D-8E4C-5436-9BCF4F99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3784BE-58FF-C8D8-0374-BEC67873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19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F37DE0-465B-7079-E27F-A9D80913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AA6164-89EB-1D50-FD71-6F0954BE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C266E-9C57-5B39-B3AD-662AC25E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445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C8B29-2386-CCB0-00EC-59B7DCC2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4B496-943E-6095-86CE-3981AD2C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EA020A-A759-47B0-4782-B2FB9435C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2B012-7E9E-911A-2497-89CB0FC8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7E6E07-C335-8A98-17FE-D74AA0D4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ABAB1A-1805-64F8-DD30-C05F49C8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384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73119-2C42-9A5C-6481-BBB80DBA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5DBC37-CB04-2AA4-6250-10A74A7DD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2D5A1D-4AB4-D039-BFCB-14CEE8F9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A2746C-9BCF-26AE-3900-5C831C44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C90C2-B236-E9FC-50A2-B82D3364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D54FC-F884-B81D-CEB1-B941FC3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57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E3B309-F4EB-F967-B626-BDBC32CE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336C4-1C2D-C0DB-F31E-B3655A9F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BB4E1-3882-CF26-F74F-76EF1516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20F30-3F7F-4949-8963-2082A1DA7FCC}" type="datetimeFigureOut">
              <a:rPr lang="fr-CA" smtClean="0"/>
              <a:t>2024-03-14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6E5D5-4E2E-DC7F-16C2-BA3BD8AA2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8899B-5C16-420D-BC8D-9870C8FB7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5BCC3-B0D3-4F0C-8FC0-39ED7074D35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46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B5B51-CCFC-3B72-CC5F-C43086E4E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Mamadou Oury Bah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F17706-22CD-83DE-59B0-004D4F95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349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0CB589-944D-357E-AB0E-156F0726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77" y="652070"/>
            <a:ext cx="7608846" cy="60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Mamadou Oury Bah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Mamadou Oury Bah</dc:title>
  <dc:creator>mamadou oury bah</dc:creator>
  <cp:lastModifiedBy>mamadou oury bah</cp:lastModifiedBy>
  <cp:revision>1</cp:revision>
  <dcterms:created xsi:type="dcterms:W3CDTF">2024-03-15T03:47:49Z</dcterms:created>
  <dcterms:modified xsi:type="dcterms:W3CDTF">2024-03-15T03:49:11Z</dcterms:modified>
</cp:coreProperties>
</file>