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76" r:id="rId4"/>
    <p:sldId id="267" r:id="rId5"/>
    <p:sldId id="269" r:id="rId6"/>
    <p:sldId id="270" r:id="rId7"/>
    <p:sldId id="271" r:id="rId8"/>
    <p:sldId id="272" r:id="rId9"/>
    <p:sldId id="273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6A264-9E7D-4E34-A014-23FF7931FAB1}" v="54" dt="2023-11-13T13:42:53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4" d="100"/>
          <a:sy n="64" d="100"/>
        </p:scale>
        <p:origin x="56" y="1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adou Bamba Diop" userId="b53771a4-d3a9-4fb8-8ff7-26e6081d92f1" providerId="ADAL" clId="{2AD6A264-9E7D-4E34-A014-23FF7931FAB1}"/>
    <pc:docChg chg="undo custSel addSld delSld modSld">
      <pc:chgData name="Mamadou Bamba Diop" userId="b53771a4-d3a9-4fb8-8ff7-26e6081d92f1" providerId="ADAL" clId="{2AD6A264-9E7D-4E34-A014-23FF7931FAB1}" dt="2023-11-16T21:41:01.270" v="1565" actId="1076"/>
      <pc:docMkLst>
        <pc:docMk/>
      </pc:docMkLst>
      <pc:sldChg chg="modSp mod">
        <pc:chgData name="Mamadou Bamba Diop" userId="b53771a4-d3a9-4fb8-8ff7-26e6081d92f1" providerId="ADAL" clId="{2AD6A264-9E7D-4E34-A014-23FF7931FAB1}" dt="2023-11-16T21:41:01.270" v="1565" actId="1076"/>
        <pc:sldMkLst>
          <pc:docMk/>
          <pc:sldMk cId="3042826300" sldId="265"/>
        </pc:sldMkLst>
        <pc:spChg chg="mod">
          <ac:chgData name="Mamadou Bamba Diop" userId="b53771a4-d3a9-4fb8-8ff7-26e6081d92f1" providerId="ADAL" clId="{2AD6A264-9E7D-4E34-A014-23FF7931FAB1}" dt="2023-11-16T21:41:01.270" v="1565" actId="1076"/>
          <ac:spMkLst>
            <pc:docMk/>
            <pc:sldMk cId="3042826300" sldId="265"/>
            <ac:spMk id="14" creationId="{00000000-0000-0000-0000-000000000000}"/>
          </ac:spMkLst>
        </pc:spChg>
      </pc:sldChg>
      <pc:sldChg chg="addSp delSp modSp mod">
        <pc:chgData name="Mamadou Bamba Diop" userId="b53771a4-d3a9-4fb8-8ff7-26e6081d92f1" providerId="ADAL" clId="{2AD6A264-9E7D-4E34-A014-23FF7931FAB1}" dt="2023-11-10T14:16:55.917" v="351" actId="313"/>
        <pc:sldMkLst>
          <pc:docMk/>
          <pc:sldMk cId="4145261392" sldId="267"/>
        </pc:sldMkLst>
        <pc:spChg chg="mod">
          <ac:chgData name="Mamadou Bamba Diop" userId="b53771a4-d3a9-4fb8-8ff7-26e6081d92f1" providerId="ADAL" clId="{2AD6A264-9E7D-4E34-A014-23FF7931FAB1}" dt="2023-11-10T13:59:08.972" v="71" actId="20577"/>
          <ac:spMkLst>
            <pc:docMk/>
            <pc:sldMk cId="4145261392" sldId="267"/>
            <ac:spMk id="2" creationId="{00000000-0000-0000-0000-000000000000}"/>
          </ac:spMkLst>
        </pc:spChg>
        <pc:spChg chg="mod">
          <ac:chgData name="Mamadou Bamba Diop" userId="b53771a4-d3a9-4fb8-8ff7-26e6081d92f1" providerId="ADAL" clId="{2AD6A264-9E7D-4E34-A014-23FF7931FAB1}" dt="2023-11-10T14:16:55.917" v="351" actId="313"/>
          <ac:spMkLst>
            <pc:docMk/>
            <pc:sldMk cId="4145261392" sldId="267"/>
            <ac:spMk id="3" creationId="{00000000-0000-0000-0000-000000000000}"/>
          </ac:spMkLst>
        </pc:spChg>
        <pc:spChg chg="add del mod">
          <ac:chgData name="Mamadou Bamba Diop" userId="b53771a4-d3a9-4fb8-8ff7-26e6081d92f1" providerId="ADAL" clId="{2AD6A264-9E7D-4E34-A014-23FF7931FAB1}" dt="2023-11-10T13:56:09.353" v="35"/>
          <ac:spMkLst>
            <pc:docMk/>
            <pc:sldMk cId="4145261392" sldId="267"/>
            <ac:spMk id="7" creationId="{66850319-377F-A1D2-1DC7-89AC3D51BBCE}"/>
          </ac:spMkLst>
        </pc:spChg>
        <pc:spChg chg="add del mod">
          <ac:chgData name="Mamadou Bamba Diop" userId="b53771a4-d3a9-4fb8-8ff7-26e6081d92f1" providerId="ADAL" clId="{2AD6A264-9E7D-4E34-A014-23FF7931FAB1}" dt="2023-11-10T14:05:18.182" v="83" actId="22"/>
          <ac:spMkLst>
            <pc:docMk/>
            <pc:sldMk cId="4145261392" sldId="267"/>
            <ac:spMk id="12" creationId="{524FAAD0-80D6-E210-64E1-9F10B92261CF}"/>
          </ac:spMkLst>
        </pc:spChg>
        <pc:spChg chg="add del">
          <ac:chgData name="Mamadou Bamba Diop" userId="b53771a4-d3a9-4fb8-8ff7-26e6081d92f1" providerId="ADAL" clId="{2AD6A264-9E7D-4E34-A014-23FF7931FAB1}" dt="2023-11-10T14:07:57.696" v="88" actId="22"/>
          <ac:spMkLst>
            <pc:docMk/>
            <pc:sldMk cId="4145261392" sldId="267"/>
            <ac:spMk id="18" creationId="{08821B84-F1EF-745E-3279-60215686D52A}"/>
          </ac:spMkLst>
        </pc:spChg>
        <pc:spChg chg="add mod">
          <ac:chgData name="Mamadou Bamba Diop" userId="b53771a4-d3a9-4fb8-8ff7-26e6081d92f1" providerId="ADAL" clId="{2AD6A264-9E7D-4E34-A014-23FF7931FAB1}" dt="2023-11-10T14:10:18.331" v="127" actId="1076"/>
          <ac:spMkLst>
            <pc:docMk/>
            <pc:sldMk cId="4145261392" sldId="267"/>
            <ac:spMk id="23" creationId="{B0F33228-5F77-6903-6F08-D572634AFF07}"/>
          </ac:spMkLst>
        </pc:spChg>
        <pc:spChg chg="add mod">
          <ac:chgData name="Mamadou Bamba Diop" userId="b53771a4-d3a9-4fb8-8ff7-26e6081d92f1" providerId="ADAL" clId="{2AD6A264-9E7D-4E34-A014-23FF7931FAB1}" dt="2023-11-10T14:10:31.639" v="134" actId="20577"/>
          <ac:spMkLst>
            <pc:docMk/>
            <pc:sldMk cId="4145261392" sldId="267"/>
            <ac:spMk id="24" creationId="{C8FD8607-1F17-3F2F-816A-DDF707F4E613}"/>
          </ac:spMkLst>
        </pc:spChg>
        <pc:graphicFrameChg chg="del modGraphic">
          <ac:chgData name="Mamadou Bamba Diop" userId="b53771a4-d3a9-4fb8-8ff7-26e6081d92f1" providerId="ADAL" clId="{2AD6A264-9E7D-4E34-A014-23FF7931FAB1}" dt="2023-11-10T13:56:00.780" v="33" actId="478"/>
          <ac:graphicFrameMkLst>
            <pc:docMk/>
            <pc:sldMk cId="4145261392" sldId="267"/>
            <ac:graphicFrameMk id="5" creationId="{00000000-0000-0000-0000-000000000000}"/>
          </ac:graphicFrameMkLst>
        </pc:graphicFrameChg>
        <pc:picChg chg="del">
          <ac:chgData name="Mamadou Bamba Diop" userId="b53771a4-d3a9-4fb8-8ff7-26e6081d92f1" providerId="ADAL" clId="{2AD6A264-9E7D-4E34-A014-23FF7931FAB1}" dt="2023-11-10T13:56:06.911" v="34" actId="21"/>
          <ac:picMkLst>
            <pc:docMk/>
            <pc:sldMk cId="4145261392" sldId="267"/>
            <ac:picMk id="6" creationId="{0E21C1DF-74FD-ED2B-9E2F-A6765D75361E}"/>
          </ac:picMkLst>
        </pc:picChg>
        <pc:picChg chg="add del mod">
          <ac:chgData name="Mamadou Bamba Diop" userId="b53771a4-d3a9-4fb8-8ff7-26e6081d92f1" providerId="ADAL" clId="{2AD6A264-9E7D-4E34-A014-23FF7931FAB1}" dt="2023-11-10T14:04:02.784" v="76" actId="478"/>
          <ac:picMkLst>
            <pc:docMk/>
            <pc:sldMk cId="4145261392" sldId="267"/>
            <ac:picMk id="8" creationId="{4392901D-CA40-0122-3D5D-0D6B03ADBAD8}"/>
          </ac:picMkLst>
        </pc:picChg>
        <pc:picChg chg="add mod">
          <ac:chgData name="Mamadou Bamba Diop" userId="b53771a4-d3a9-4fb8-8ff7-26e6081d92f1" providerId="ADAL" clId="{2AD6A264-9E7D-4E34-A014-23FF7931FAB1}" dt="2023-11-10T14:11:00.544" v="137" actId="14100"/>
          <ac:picMkLst>
            <pc:docMk/>
            <pc:sldMk cId="4145261392" sldId="267"/>
            <ac:picMk id="10" creationId="{B057F94B-63A9-422D-8BE2-29659B253800}"/>
          </ac:picMkLst>
        </pc:picChg>
        <pc:picChg chg="add del mod">
          <ac:chgData name="Mamadou Bamba Diop" userId="b53771a4-d3a9-4fb8-8ff7-26e6081d92f1" providerId="ADAL" clId="{2AD6A264-9E7D-4E34-A014-23FF7931FAB1}" dt="2023-11-10T14:04:24.867" v="82" actId="478"/>
          <ac:picMkLst>
            <pc:docMk/>
            <pc:sldMk cId="4145261392" sldId="267"/>
            <ac:picMk id="14" creationId="{77DD43EE-ED93-6089-5853-35971E1D95DE}"/>
          </ac:picMkLst>
        </pc:picChg>
        <pc:picChg chg="add mod ord">
          <ac:chgData name="Mamadou Bamba Diop" userId="b53771a4-d3a9-4fb8-8ff7-26e6081d92f1" providerId="ADAL" clId="{2AD6A264-9E7D-4E34-A014-23FF7931FAB1}" dt="2023-11-10T14:10:20.947" v="128" actId="1076"/>
          <ac:picMkLst>
            <pc:docMk/>
            <pc:sldMk cId="4145261392" sldId="267"/>
            <ac:picMk id="16" creationId="{B6BAACE9-9D1D-82A3-703E-2E0FCBB7FDAD}"/>
          </ac:picMkLst>
        </pc:picChg>
        <pc:picChg chg="add del mod">
          <ac:chgData name="Mamadou Bamba Diop" userId="b53771a4-d3a9-4fb8-8ff7-26e6081d92f1" providerId="ADAL" clId="{2AD6A264-9E7D-4E34-A014-23FF7931FAB1}" dt="2023-11-10T14:08:25.514" v="97" actId="931"/>
          <ac:picMkLst>
            <pc:docMk/>
            <pc:sldMk cId="4145261392" sldId="267"/>
            <ac:picMk id="20" creationId="{79801119-06F3-0945-B93F-0DD70846EA29}"/>
          </ac:picMkLst>
        </pc:picChg>
        <pc:picChg chg="add mod">
          <ac:chgData name="Mamadou Bamba Diop" userId="b53771a4-d3a9-4fb8-8ff7-26e6081d92f1" providerId="ADAL" clId="{2AD6A264-9E7D-4E34-A014-23FF7931FAB1}" dt="2023-11-10T14:10:11.685" v="126" actId="1076"/>
          <ac:picMkLst>
            <pc:docMk/>
            <pc:sldMk cId="4145261392" sldId="267"/>
            <ac:picMk id="22" creationId="{A8641539-356C-6614-B9BA-4ED3F7C720CC}"/>
          </ac:picMkLst>
        </pc:picChg>
      </pc:sldChg>
      <pc:sldChg chg="addSp delSp modSp mod">
        <pc:chgData name="Mamadou Bamba Diop" userId="b53771a4-d3a9-4fb8-8ff7-26e6081d92f1" providerId="ADAL" clId="{2AD6A264-9E7D-4E34-A014-23FF7931FAB1}" dt="2023-11-10T14:27:32.639" v="575" actId="1076"/>
        <pc:sldMkLst>
          <pc:docMk/>
          <pc:sldMk cId="1153027685" sldId="269"/>
        </pc:sldMkLst>
        <pc:spChg chg="del">
          <ac:chgData name="Mamadou Bamba Diop" userId="b53771a4-d3a9-4fb8-8ff7-26e6081d92f1" providerId="ADAL" clId="{2AD6A264-9E7D-4E34-A014-23FF7931FAB1}" dt="2023-11-10T14:17:24.140" v="352" actId="478"/>
          <ac:spMkLst>
            <pc:docMk/>
            <pc:sldMk cId="1153027685" sldId="269"/>
            <ac:spMk id="2" creationId="{00000000-0000-0000-0000-000000000000}"/>
          </ac:spMkLst>
        </pc:spChg>
        <pc:spChg chg="add del mod">
          <ac:chgData name="Mamadou Bamba Diop" userId="b53771a4-d3a9-4fb8-8ff7-26e6081d92f1" providerId="ADAL" clId="{2AD6A264-9E7D-4E34-A014-23FF7931FAB1}" dt="2023-11-10T14:17:35.646" v="356" actId="478"/>
          <ac:spMkLst>
            <pc:docMk/>
            <pc:sldMk cId="1153027685" sldId="269"/>
            <ac:spMk id="4" creationId="{6AAFC2BA-5ECD-12AB-5CE2-EC3C5CD89D9D}"/>
          </ac:spMkLst>
        </pc:spChg>
        <pc:spChg chg="add del mod">
          <ac:chgData name="Mamadou Bamba Diop" userId="b53771a4-d3a9-4fb8-8ff7-26e6081d92f1" providerId="ADAL" clId="{2AD6A264-9E7D-4E34-A014-23FF7931FAB1}" dt="2023-11-10T14:17:32.967" v="355" actId="478"/>
          <ac:spMkLst>
            <pc:docMk/>
            <pc:sldMk cId="1153027685" sldId="269"/>
            <ac:spMk id="6" creationId="{BD908CE2-D4C5-8582-DDB4-C215CC28A9EF}"/>
          </ac:spMkLst>
        </pc:spChg>
        <pc:spChg chg="add del mod">
          <ac:chgData name="Mamadou Bamba Diop" userId="b53771a4-d3a9-4fb8-8ff7-26e6081d92f1" providerId="ADAL" clId="{2AD6A264-9E7D-4E34-A014-23FF7931FAB1}" dt="2023-11-10T14:17:26.850" v="354"/>
          <ac:spMkLst>
            <pc:docMk/>
            <pc:sldMk cId="1153027685" sldId="269"/>
            <ac:spMk id="7" creationId="{0B1D0D04-E55E-41B2-FE7C-1BC4BE7E3F39}"/>
          </ac:spMkLst>
        </pc:spChg>
        <pc:spChg chg="add del mod">
          <ac:chgData name="Mamadou Bamba Diop" userId="b53771a4-d3a9-4fb8-8ff7-26e6081d92f1" providerId="ADAL" clId="{2AD6A264-9E7D-4E34-A014-23FF7931FAB1}" dt="2023-11-10T14:17:26.850" v="354"/>
          <ac:spMkLst>
            <pc:docMk/>
            <pc:sldMk cId="1153027685" sldId="269"/>
            <ac:spMk id="8" creationId="{18A6F8CF-A068-37A5-B89F-AA81F2132ADC}"/>
          </ac:spMkLst>
        </pc:spChg>
        <pc:spChg chg="add del mod">
          <ac:chgData name="Mamadou Bamba Diop" userId="b53771a4-d3a9-4fb8-8ff7-26e6081d92f1" providerId="ADAL" clId="{2AD6A264-9E7D-4E34-A014-23FF7931FAB1}" dt="2023-11-10T14:17:26.850" v="354"/>
          <ac:spMkLst>
            <pc:docMk/>
            <pc:sldMk cId="1153027685" sldId="269"/>
            <ac:spMk id="13" creationId="{8C1CB754-00E9-3C20-46BF-4685EACAA0BC}"/>
          </ac:spMkLst>
        </pc:spChg>
        <pc:spChg chg="add del mod">
          <ac:chgData name="Mamadou Bamba Diop" userId="b53771a4-d3a9-4fb8-8ff7-26e6081d92f1" providerId="ADAL" clId="{2AD6A264-9E7D-4E34-A014-23FF7931FAB1}" dt="2023-11-10T14:17:26.850" v="354"/>
          <ac:spMkLst>
            <pc:docMk/>
            <pc:sldMk cId="1153027685" sldId="269"/>
            <ac:spMk id="14" creationId="{D367AF47-94D6-7E30-CF1E-699EB2410950}"/>
          </ac:spMkLst>
        </pc:spChg>
        <pc:spChg chg="add mod">
          <ac:chgData name="Mamadou Bamba Diop" userId="b53771a4-d3a9-4fb8-8ff7-26e6081d92f1" providerId="ADAL" clId="{2AD6A264-9E7D-4E34-A014-23FF7931FAB1}" dt="2023-11-10T14:17:50.300" v="373" actId="20577"/>
          <ac:spMkLst>
            <pc:docMk/>
            <pc:sldMk cId="1153027685" sldId="269"/>
            <ac:spMk id="15" creationId="{23322510-3FF6-1ABB-FDBB-5FD3DB540018}"/>
          </ac:spMkLst>
        </pc:spChg>
        <pc:spChg chg="add mod">
          <ac:chgData name="Mamadou Bamba Diop" userId="b53771a4-d3a9-4fb8-8ff7-26e6081d92f1" providerId="ADAL" clId="{2AD6A264-9E7D-4E34-A014-23FF7931FAB1}" dt="2023-11-10T14:26:07.940" v="563" actId="20577"/>
          <ac:spMkLst>
            <pc:docMk/>
            <pc:sldMk cId="1153027685" sldId="269"/>
            <ac:spMk id="16" creationId="{34B16F24-8D47-51B6-DE41-732EEF6EAA1E}"/>
          </ac:spMkLst>
        </pc:spChg>
        <pc:spChg chg="add mod">
          <ac:chgData name="Mamadou Bamba Diop" userId="b53771a4-d3a9-4fb8-8ff7-26e6081d92f1" providerId="ADAL" clId="{2AD6A264-9E7D-4E34-A014-23FF7931FAB1}" dt="2023-11-10T14:24:28.212" v="492" actId="20577"/>
          <ac:spMkLst>
            <pc:docMk/>
            <pc:sldMk cId="1153027685" sldId="269"/>
            <ac:spMk id="20" creationId="{E0848AA7-9012-8151-B127-6007B7E3D955}"/>
          </ac:spMkLst>
        </pc:spChg>
        <pc:spChg chg="add mod">
          <ac:chgData name="Mamadou Bamba Diop" userId="b53771a4-d3a9-4fb8-8ff7-26e6081d92f1" providerId="ADAL" clId="{2AD6A264-9E7D-4E34-A014-23FF7931FAB1}" dt="2023-11-10T14:20:59.872" v="381" actId="20577"/>
          <ac:spMkLst>
            <pc:docMk/>
            <pc:sldMk cId="1153027685" sldId="269"/>
            <ac:spMk id="21" creationId="{DF842D5F-1EFC-E60D-20A6-2D37AC45CB7E}"/>
          </ac:spMkLst>
        </pc:spChg>
        <pc:graphicFrameChg chg="del">
          <ac:chgData name="Mamadou Bamba Diop" userId="b53771a4-d3a9-4fb8-8ff7-26e6081d92f1" providerId="ADAL" clId="{2AD6A264-9E7D-4E34-A014-23FF7931FAB1}" dt="2023-11-10T14:17:24.140" v="352" actId="478"/>
          <ac:graphicFrameMkLst>
            <pc:docMk/>
            <pc:sldMk cId="1153027685" sldId="269"/>
            <ac:graphicFrameMk id="9" creationId="{00000000-0000-0000-0000-000000000000}"/>
          </ac:graphicFrameMkLst>
        </pc:graphicFrameChg>
        <pc:picChg chg="add del mod">
          <ac:chgData name="Mamadou Bamba Diop" userId="b53771a4-d3a9-4fb8-8ff7-26e6081d92f1" providerId="ADAL" clId="{2AD6A264-9E7D-4E34-A014-23FF7931FAB1}" dt="2023-11-10T14:17:26.850" v="354"/>
          <ac:picMkLst>
            <pc:docMk/>
            <pc:sldMk cId="1153027685" sldId="269"/>
            <ac:picMk id="10" creationId="{0284FAD8-9AD1-F2C5-95A0-F14A6863424B}"/>
          </ac:picMkLst>
        </pc:picChg>
        <pc:picChg chg="add del mod">
          <ac:chgData name="Mamadou Bamba Diop" userId="b53771a4-d3a9-4fb8-8ff7-26e6081d92f1" providerId="ADAL" clId="{2AD6A264-9E7D-4E34-A014-23FF7931FAB1}" dt="2023-11-10T14:17:26.850" v="354"/>
          <ac:picMkLst>
            <pc:docMk/>
            <pc:sldMk cId="1153027685" sldId="269"/>
            <ac:picMk id="11" creationId="{C2F27F02-91BC-1FF0-0E3A-D82688324F4F}"/>
          </ac:picMkLst>
        </pc:picChg>
        <pc:picChg chg="add del mod">
          <ac:chgData name="Mamadou Bamba Diop" userId="b53771a4-d3a9-4fb8-8ff7-26e6081d92f1" providerId="ADAL" clId="{2AD6A264-9E7D-4E34-A014-23FF7931FAB1}" dt="2023-11-10T14:17:26.850" v="354"/>
          <ac:picMkLst>
            <pc:docMk/>
            <pc:sldMk cId="1153027685" sldId="269"/>
            <ac:picMk id="12" creationId="{7C3D8651-51AD-4DBB-5065-BB8A446412A0}"/>
          </ac:picMkLst>
        </pc:picChg>
        <pc:picChg chg="add del mod">
          <ac:chgData name="Mamadou Bamba Diop" userId="b53771a4-d3a9-4fb8-8ff7-26e6081d92f1" providerId="ADAL" clId="{2AD6A264-9E7D-4E34-A014-23FF7931FAB1}" dt="2023-11-10T14:20:51.467" v="377" actId="478"/>
          <ac:picMkLst>
            <pc:docMk/>
            <pc:sldMk cId="1153027685" sldId="269"/>
            <ac:picMk id="17" creationId="{44CA2C35-FF23-FAD4-77C3-7F3E65836DE7}"/>
          </ac:picMkLst>
        </pc:picChg>
        <pc:picChg chg="add del mod">
          <ac:chgData name="Mamadou Bamba Diop" userId="b53771a4-d3a9-4fb8-8ff7-26e6081d92f1" providerId="ADAL" clId="{2AD6A264-9E7D-4E34-A014-23FF7931FAB1}" dt="2023-11-10T14:20:37.098" v="374" actId="478"/>
          <ac:picMkLst>
            <pc:docMk/>
            <pc:sldMk cId="1153027685" sldId="269"/>
            <ac:picMk id="18" creationId="{7E4FDD50-CCDB-05AB-4BC3-4BF9E3E1E342}"/>
          </ac:picMkLst>
        </pc:picChg>
        <pc:picChg chg="add del mod">
          <ac:chgData name="Mamadou Bamba Diop" userId="b53771a4-d3a9-4fb8-8ff7-26e6081d92f1" providerId="ADAL" clId="{2AD6A264-9E7D-4E34-A014-23FF7931FAB1}" dt="2023-11-10T14:23:17.832" v="464" actId="478"/>
          <ac:picMkLst>
            <pc:docMk/>
            <pc:sldMk cId="1153027685" sldId="269"/>
            <ac:picMk id="19" creationId="{21B1CA86-5A77-0574-CC90-D52CE199E5DD}"/>
          </ac:picMkLst>
        </pc:picChg>
        <pc:picChg chg="add mod">
          <ac:chgData name="Mamadou Bamba Diop" userId="b53771a4-d3a9-4fb8-8ff7-26e6081d92f1" providerId="ADAL" clId="{2AD6A264-9E7D-4E34-A014-23FF7931FAB1}" dt="2023-11-10T14:21:15.091" v="383" actId="1076"/>
          <ac:picMkLst>
            <pc:docMk/>
            <pc:sldMk cId="1153027685" sldId="269"/>
            <ac:picMk id="23" creationId="{C35600F2-0731-A6E4-ED3B-658467CD5D88}"/>
          </ac:picMkLst>
        </pc:picChg>
        <pc:picChg chg="add mod">
          <ac:chgData name="Mamadou Bamba Diop" userId="b53771a4-d3a9-4fb8-8ff7-26e6081d92f1" providerId="ADAL" clId="{2AD6A264-9E7D-4E34-A014-23FF7931FAB1}" dt="2023-11-10T14:27:10.932" v="570" actId="1076"/>
          <ac:picMkLst>
            <pc:docMk/>
            <pc:sldMk cId="1153027685" sldId="269"/>
            <ac:picMk id="25" creationId="{E6631B89-16BC-FA85-6933-0C2507A3F76E}"/>
          </ac:picMkLst>
        </pc:picChg>
        <pc:picChg chg="add mod">
          <ac:chgData name="Mamadou Bamba Diop" userId="b53771a4-d3a9-4fb8-8ff7-26e6081d92f1" providerId="ADAL" clId="{2AD6A264-9E7D-4E34-A014-23FF7931FAB1}" dt="2023-11-10T14:25:10.413" v="495" actId="1076"/>
          <ac:picMkLst>
            <pc:docMk/>
            <pc:sldMk cId="1153027685" sldId="269"/>
            <ac:picMk id="27" creationId="{950238C1-37D5-AB2A-F51B-EF0C5CD2F02B}"/>
          </ac:picMkLst>
        </pc:picChg>
        <pc:picChg chg="add mod">
          <ac:chgData name="Mamadou Bamba Diop" userId="b53771a4-d3a9-4fb8-8ff7-26e6081d92f1" providerId="ADAL" clId="{2AD6A264-9E7D-4E34-A014-23FF7931FAB1}" dt="2023-11-10T14:27:32.639" v="575" actId="1076"/>
          <ac:picMkLst>
            <pc:docMk/>
            <pc:sldMk cId="1153027685" sldId="269"/>
            <ac:picMk id="29" creationId="{134BDBB2-D699-78B6-0ECB-5D0B98C1BE2C}"/>
          </ac:picMkLst>
        </pc:picChg>
      </pc:sldChg>
      <pc:sldChg chg="addSp delSp modSp mod">
        <pc:chgData name="Mamadou Bamba Diop" userId="b53771a4-d3a9-4fb8-8ff7-26e6081d92f1" providerId="ADAL" clId="{2AD6A264-9E7D-4E34-A014-23FF7931FAB1}" dt="2023-11-10T14:31:33.538" v="685" actId="1076"/>
        <pc:sldMkLst>
          <pc:docMk/>
          <pc:sldMk cId="3444435236" sldId="270"/>
        </pc:sldMkLst>
        <pc:spChg chg="del">
          <ac:chgData name="Mamadou Bamba Diop" userId="b53771a4-d3a9-4fb8-8ff7-26e6081d92f1" providerId="ADAL" clId="{2AD6A264-9E7D-4E34-A014-23FF7931FAB1}" dt="2023-11-10T14:29:31.023" v="603" actId="478"/>
          <ac:spMkLst>
            <pc:docMk/>
            <pc:sldMk cId="3444435236" sldId="270"/>
            <ac:spMk id="2" creationId="{00000000-0000-0000-0000-000000000000}"/>
          </ac:spMkLst>
        </pc:spChg>
        <pc:spChg chg="del">
          <ac:chgData name="Mamadou Bamba Diop" userId="b53771a4-d3a9-4fb8-8ff7-26e6081d92f1" providerId="ADAL" clId="{2AD6A264-9E7D-4E34-A014-23FF7931FAB1}" dt="2023-11-10T14:29:31.023" v="603" actId="478"/>
          <ac:spMkLst>
            <pc:docMk/>
            <pc:sldMk cId="3444435236" sldId="270"/>
            <ac:spMk id="3" creationId="{00000000-0000-0000-0000-000000000000}"/>
          </ac:spMkLst>
        </pc:spChg>
        <pc:spChg chg="add del mod">
          <ac:chgData name="Mamadou Bamba Diop" userId="b53771a4-d3a9-4fb8-8ff7-26e6081d92f1" providerId="ADAL" clId="{2AD6A264-9E7D-4E34-A014-23FF7931FAB1}" dt="2023-11-10T14:29:33.976" v="604" actId="478"/>
          <ac:spMkLst>
            <pc:docMk/>
            <pc:sldMk cId="3444435236" sldId="270"/>
            <ac:spMk id="5" creationId="{70C676DA-D5FD-63C4-0FDE-BD8004BBC89A}"/>
          </ac:spMkLst>
        </pc:spChg>
        <pc:spChg chg="add del mod">
          <ac:chgData name="Mamadou Bamba Diop" userId="b53771a4-d3a9-4fb8-8ff7-26e6081d92f1" providerId="ADAL" clId="{2AD6A264-9E7D-4E34-A014-23FF7931FAB1}" dt="2023-11-10T14:30:18.014" v="617" actId="478"/>
          <ac:spMkLst>
            <pc:docMk/>
            <pc:sldMk cId="3444435236" sldId="270"/>
            <ac:spMk id="6" creationId="{96019CB1-C9A2-3C74-EE4B-2ADFA34DBD75}"/>
          </ac:spMkLst>
        </pc:spChg>
        <pc:spChg chg="add mod">
          <ac:chgData name="Mamadou Bamba Diop" userId="b53771a4-d3a9-4fb8-8ff7-26e6081d92f1" providerId="ADAL" clId="{2AD6A264-9E7D-4E34-A014-23FF7931FAB1}" dt="2023-11-10T14:31:33.538" v="685" actId="1076"/>
          <ac:spMkLst>
            <pc:docMk/>
            <pc:sldMk cId="3444435236" sldId="270"/>
            <ac:spMk id="7" creationId="{9D137CA1-1D29-9ED5-C347-7FE2057822EA}"/>
          </ac:spMkLst>
        </pc:spChg>
        <pc:spChg chg="add del mod">
          <ac:chgData name="Mamadou Bamba Diop" userId="b53771a4-d3a9-4fb8-8ff7-26e6081d92f1" providerId="ADAL" clId="{2AD6A264-9E7D-4E34-A014-23FF7931FAB1}" dt="2023-11-10T14:30:21.921" v="618" actId="478"/>
          <ac:spMkLst>
            <pc:docMk/>
            <pc:sldMk cId="3444435236" sldId="270"/>
            <ac:spMk id="9" creationId="{45EF3620-E854-1CC2-6A54-C2EF68E55E8F}"/>
          </ac:spMkLst>
        </pc:spChg>
        <pc:spChg chg="add mod">
          <ac:chgData name="Mamadou Bamba Diop" userId="b53771a4-d3a9-4fb8-8ff7-26e6081d92f1" providerId="ADAL" clId="{2AD6A264-9E7D-4E34-A014-23FF7931FAB1}" dt="2023-11-10T14:31:17.664" v="683" actId="1076"/>
          <ac:spMkLst>
            <pc:docMk/>
            <pc:sldMk cId="3444435236" sldId="270"/>
            <ac:spMk id="10" creationId="{53E76D9A-492F-9D17-8366-33751F233877}"/>
          </ac:spMkLst>
        </pc:spChg>
      </pc:sldChg>
      <pc:sldChg chg="addSp delSp modSp mod">
        <pc:chgData name="Mamadou Bamba Diop" userId="b53771a4-d3a9-4fb8-8ff7-26e6081d92f1" providerId="ADAL" clId="{2AD6A264-9E7D-4E34-A014-23FF7931FAB1}" dt="2023-11-10T14:44:10.514" v="1019" actId="1076"/>
        <pc:sldMkLst>
          <pc:docMk/>
          <pc:sldMk cId="1475842300" sldId="271"/>
        </pc:sldMkLst>
        <pc:spChg chg="del">
          <ac:chgData name="Mamadou Bamba Diop" userId="b53771a4-d3a9-4fb8-8ff7-26e6081d92f1" providerId="ADAL" clId="{2AD6A264-9E7D-4E34-A014-23FF7931FAB1}" dt="2023-11-10T14:31:51.678" v="686" actId="478"/>
          <ac:spMkLst>
            <pc:docMk/>
            <pc:sldMk cId="1475842300" sldId="271"/>
            <ac:spMk id="2" creationId="{00000000-0000-0000-0000-000000000000}"/>
          </ac:spMkLst>
        </pc:spChg>
        <pc:spChg chg="del">
          <ac:chgData name="Mamadou Bamba Diop" userId="b53771a4-d3a9-4fb8-8ff7-26e6081d92f1" providerId="ADAL" clId="{2AD6A264-9E7D-4E34-A014-23FF7931FAB1}" dt="2023-11-10T14:31:51.678" v="686" actId="478"/>
          <ac:spMkLst>
            <pc:docMk/>
            <pc:sldMk cId="1475842300" sldId="271"/>
            <ac:spMk id="3" creationId="{00000000-0000-0000-0000-000000000000}"/>
          </ac:spMkLst>
        </pc:spChg>
        <pc:spChg chg="del">
          <ac:chgData name="Mamadou Bamba Diop" userId="b53771a4-d3a9-4fb8-8ff7-26e6081d92f1" providerId="ADAL" clId="{2AD6A264-9E7D-4E34-A014-23FF7931FAB1}" dt="2023-11-10T14:31:51.678" v="686" actId="478"/>
          <ac:spMkLst>
            <pc:docMk/>
            <pc:sldMk cId="1475842300" sldId="271"/>
            <ac:spMk id="4" creationId="{00000000-0000-0000-0000-000000000000}"/>
          </ac:spMkLst>
        </pc:spChg>
        <pc:spChg chg="del">
          <ac:chgData name="Mamadou Bamba Diop" userId="b53771a4-d3a9-4fb8-8ff7-26e6081d92f1" providerId="ADAL" clId="{2AD6A264-9E7D-4E34-A014-23FF7931FAB1}" dt="2023-11-10T14:31:51.678" v="686" actId="478"/>
          <ac:spMkLst>
            <pc:docMk/>
            <pc:sldMk cId="1475842300" sldId="271"/>
            <ac:spMk id="5" creationId="{00000000-0000-0000-0000-000000000000}"/>
          </ac:spMkLst>
        </pc:spChg>
        <pc:spChg chg="del">
          <ac:chgData name="Mamadou Bamba Diop" userId="b53771a4-d3a9-4fb8-8ff7-26e6081d92f1" providerId="ADAL" clId="{2AD6A264-9E7D-4E34-A014-23FF7931FAB1}" dt="2023-11-10T14:31:51.678" v="686" actId="478"/>
          <ac:spMkLst>
            <pc:docMk/>
            <pc:sldMk cId="1475842300" sldId="271"/>
            <ac:spMk id="6" creationId="{00000000-0000-0000-0000-000000000000}"/>
          </ac:spMkLst>
        </pc:spChg>
        <pc:spChg chg="add del mod">
          <ac:chgData name="Mamadou Bamba Diop" userId="b53771a4-d3a9-4fb8-8ff7-26e6081d92f1" providerId="ADAL" clId="{2AD6A264-9E7D-4E34-A014-23FF7931FAB1}" dt="2023-11-10T14:31:55.644" v="687" actId="478"/>
          <ac:spMkLst>
            <pc:docMk/>
            <pc:sldMk cId="1475842300" sldId="271"/>
            <ac:spMk id="8" creationId="{E67AB25E-0174-0E7D-E3F9-071B23329BD1}"/>
          </ac:spMkLst>
        </pc:spChg>
        <pc:spChg chg="add mod">
          <ac:chgData name="Mamadou Bamba Diop" userId="b53771a4-d3a9-4fb8-8ff7-26e6081d92f1" providerId="ADAL" clId="{2AD6A264-9E7D-4E34-A014-23FF7931FAB1}" dt="2023-11-10T14:32:14.156" v="707" actId="20577"/>
          <ac:spMkLst>
            <pc:docMk/>
            <pc:sldMk cId="1475842300" sldId="271"/>
            <ac:spMk id="9" creationId="{0C09FDEC-70A2-C11B-CAC8-B32CF2068A0A}"/>
          </ac:spMkLst>
        </pc:spChg>
        <pc:spChg chg="add mod">
          <ac:chgData name="Mamadou Bamba Diop" userId="b53771a4-d3a9-4fb8-8ff7-26e6081d92f1" providerId="ADAL" clId="{2AD6A264-9E7D-4E34-A014-23FF7931FAB1}" dt="2023-11-10T14:43:44.674" v="1017" actId="20577"/>
          <ac:spMkLst>
            <pc:docMk/>
            <pc:sldMk cId="1475842300" sldId="271"/>
            <ac:spMk id="10" creationId="{3C7C32EE-F78C-4027-2044-8D5D27629D58}"/>
          </ac:spMkLst>
        </pc:spChg>
        <pc:spChg chg="add mod">
          <ac:chgData name="Mamadou Bamba Diop" userId="b53771a4-d3a9-4fb8-8ff7-26e6081d92f1" providerId="ADAL" clId="{2AD6A264-9E7D-4E34-A014-23FF7931FAB1}" dt="2023-11-10T14:42:03.012" v="885" actId="14100"/>
          <ac:spMkLst>
            <pc:docMk/>
            <pc:sldMk cId="1475842300" sldId="271"/>
            <ac:spMk id="14" creationId="{6EDA3CEE-783C-2AA1-AE66-672BF7ED669A}"/>
          </ac:spMkLst>
        </pc:spChg>
        <pc:spChg chg="add mod">
          <ac:chgData name="Mamadou Bamba Diop" userId="b53771a4-d3a9-4fb8-8ff7-26e6081d92f1" providerId="ADAL" clId="{2AD6A264-9E7D-4E34-A014-23FF7931FAB1}" dt="2023-11-10T14:41:51.411" v="882" actId="14100"/>
          <ac:spMkLst>
            <pc:docMk/>
            <pc:sldMk cId="1475842300" sldId="271"/>
            <ac:spMk id="15" creationId="{C08745A6-A896-F8C4-F3A0-38FBACF5D923}"/>
          </ac:spMkLst>
        </pc:spChg>
        <pc:spChg chg="add del">
          <ac:chgData name="Mamadou Bamba Diop" userId="b53771a4-d3a9-4fb8-8ff7-26e6081d92f1" providerId="ADAL" clId="{2AD6A264-9E7D-4E34-A014-23FF7931FAB1}" dt="2023-11-10T14:33:34.057" v="713"/>
          <ac:spMkLst>
            <pc:docMk/>
            <pc:sldMk cId="1475842300" sldId="271"/>
            <ac:spMk id="16" creationId="{A2DB6F64-F12F-1BF5-3F27-B5E6BB87FE94}"/>
          </ac:spMkLst>
        </pc:spChg>
        <pc:spChg chg="add del mod">
          <ac:chgData name="Mamadou Bamba Diop" userId="b53771a4-d3a9-4fb8-8ff7-26e6081d92f1" providerId="ADAL" clId="{2AD6A264-9E7D-4E34-A014-23FF7931FAB1}" dt="2023-11-10T14:37:19.780" v="719" actId="478"/>
          <ac:spMkLst>
            <pc:docMk/>
            <pc:sldMk cId="1475842300" sldId="271"/>
            <ac:spMk id="20" creationId="{042FA4FD-0CB7-79FF-801A-CE628970E6BE}"/>
          </ac:spMkLst>
        </pc:spChg>
        <pc:spChg chg="add del mod">
          <ac:chgData name="Mamadou Bamba Diop" userId="b53771a4-d3a9-4fb8-8ff7-26e6081d92f1" providerId="ADAL" clId="{2AD6A264-9E7D-4E34-A014-23FF7931FAB1}" dt="2023-11-10T14:37:30.561" v="722" actId="478"/>
          <ac:spMkLst>
            <pc:docMk/>
            <pc:sldMk cId="1475842300" sldId="271"/>
            <ac:spMk id="22" creationId="{9983F7EF-2584-4293-FD05-ABF96F26B30E}"/>
          </ac:spMkLst>
        </pc:spChg>
        <pc:spChg chg="add mod">
          <ac:chgData name="Mamadou Bamba Diop" userId="b53771a4-d3a9-4fb8-8ff7-26e6081d92f1" providerId="ADAL" clId="{2AD6A264-9E7D-4E34-A014-23FF7931FAB1}" dt="2023-11-10T14:43:28.795" v="981" actId="20577"/>
          <ac:spMkLst>
            <pc:docMk/>
            <pc:sldMk cId="1475842300" sldId="271"/>
            <ac:spMk id="29" creationId="{BD637B01-3BC4-3F9D-5563-86793EE6CA8D}"/>
          </ac:spMkLst>
        </pc:spChg>
        <pc:picChg chg="add del mod">
          <ac:chgData name="Mamadou Bamba Diop" userId="b53771a4-d3a9-4fb8-8ff7-26e6081d92f1" providerId="ADAL" clId="{2AD6A264-9E7D-4E34-A014-23FF7931FAB1}" dt="2023-11-10T14:33:30.881" v="711" actId="478"/>
          <ac:picMkLst>
            <pc:docMk/>
            <pc:sldMk cId="1475842300" sldId="271"/>
            <ac:picMk id="11" creationId="{B10DAA56-4F2D-2510-6D2D-2C3EFEB8C868}"/>
          </ac:picMkLst>
        </pc:picChg>
        <pc:picChg chg="add del mod">
          <ac:chgData name="Mamadou Bamba Diop" userId="b53771a4-d3a9-4fb8-8ff7-26e6081d92f1" providerId="ADAL" clId="{2AD6A264-9E7D-4E34-A014-23FF7931FAB1}" dt="2023-11-10T14:37:26.047" v="720" actId="478"/>
          <ac:picMkLst>
            <pc:docMk/>
            <pc:sldMk cId="1475842300" sldId="271"/>
            <ac:picMk id="12" creationId="{C8C66C51-99E2-0C73-79BD-12C58E9CF33F}"/>
          </ac:picMkLst>
        </pc:picChg>
        <pc:picChg chg="add del mod">
          <ac:chgData name="Mamadou Bamba Diop" userId="b53771a4-d3a9-4fb8-8ff7-26e6081d92f1" providerId="ADAL" clId="{2AD6A264-9E7D-4E34-A014-23FF7931FAB1}" dt="2023-11-10T14:41:08.420" v="862" actId="478"/>
          <ac:picMkLst>
            <pc:docMk/>
            <pc:sldMk cId="1475842300" sldId="271"/>
            <ac:picMk id="13" creationId="{44564044-FAB4-3307-E5FD-C53764F2A0E0}"/>
          </ac:picMkLst>
        </pc:picChg>
        <pc:picChg chg="add mod">
          <ac:chgData name="Mamadou Bamba Diop" userId="b53771a4-d3a9-4fb8-8ff7-26e6081d92f1" providerId="ADAL" clId="{2AD6A264-9E7D-4E34-A014-23FF7931FAB1}" dt="2023-11-10T14:44:10.514" v="1019" actId="1076"/>
          <ac:picMkLst>
            <pc:docMk/>
            <pc:sldMk cId="1475842300" sldId="271"/>
            <ac:picMk id="18" creationId="{C493AF73-6819-44CD-1596-A87B3BBCCA17}"/>
          </ac:picMkLst>
        </pc:picChg>
        <pc:picChg chg="add mod">
          <ac:chgData name="Mamadou Bamba Diop" userId="b53771a4-d3a9-4fb8-8ff7-26e6081d92f1" providerId="ADAL" clId="{2AD6A264-9E7D-4E34-A014-23FF7931FAB1}" dt="2023-11-10T14:41:54.274" v="883" actId="1076"/>
          <ac:picMkLst>
            <pc:docMk/>
            <pc:sldMk cId="1475842300" sldId="271"/>
            <ac:picMk id="24" creationId="{EA2DD55C-63A2-20EF-FF87-25690E5C26E1}"/>
          </ac:picMkLst>
        </pc:picChg>
        <pc:picChg chg="add mod">
          <ac:chgData name="Mamadou Bamba Diop" userId="b53771a4-d3a9-4fb8-8ff7-26e6081d92f1" providerId="ADAL" clId="{2AD6A264-9E7D-4E34-A014-23FF7931FAB1}" dt="2023-11-10T14:42:11.157" v="888" actId="1076"/>
          <ac:picMkLst>
            <pc:docMk/>
            <pc:sldMk cId="1475842300" sldId="271"/>
            <ac:picMk id="26" creationId="{B6FCFCFC-E3CB-9832-D957-125282A10086}"/>
          </ac:picMkLst>
        </pc:picChg>
        <pc:picChg chg="add mod">
          <ac:chgData name="Mamadou Bamba Diop" userId="b53771a4-d3a9-4fb8-8ff7-26e6081d92f1" providerId="ADAL" clId="{2AD6A264-9E7D-4E34-A014-23FF7931FAB1}" dt="2023-11-10T14:43:31.774" v="982" actId="1076"/>
          <ac:picMkLst>
            <pc:docMk/>
            <pc:sldMk cId="1475842300" sldId="271"/>
            <ac:picMk id="28" creationId="{6EF0986D-4AC1-5C2E-D60D-1E97E271762C}"/>
          </ac:picMkLst>
        </pc:picChg>
      </pc:sldChg>
      <pc:sldChg chg="addSp delSp modSp mod">
        <pc:chgData name="Mamadou Bamba Diop" userId="b53771a4-d3a9-4fb8-8ff7-26e6081d92f1" providerId="ADAL" clId="{2AD6A264-9E7D-4E34-A014-23FF7931FAB1}" dt="2023-11-10T14:46:35.293" v="1093" actId="14100"/>
        <pc:sldMkLst>
          <pc:docMk/>
          <pc:sldMk cId="215988672" sldId="272"/>
        </pc:sldMkLst>
        <pc:spChg chg="del">
          <ac:chgData name="Mamadou Bamba Diop" userId="b53771a4-d3a9-4fb8-8ff7-26e6081d92f1" providerId="ADAL" clId="{2AD6A264-9E7D-4E34-A014-23FF7931FAB1}" dt="2023-11-10T14:45:15.173" v="1020" actId="478"/>
          <ac:spMkLst>
            <pc:docMk/>
            <pc:sldMk cId="215988672" sldId="272"/>
            <ac:spMk id="2" creationId="{00000000-0000-0000-0000-000000000000}"/>
          </ac:spMkLst>
        </pc:spChg>
        <pc:spChg chg="add del mod">
          <ac:chgData name="Mamadou Bamba Diop" userId="b53771a4-d3a9-4fb8-8ff7-26e6081d92f1" providerId="ADAL" clId="{2AD6A264-9E7D-4E34-A014-23FF7931FAB1}" dt="2023-11-10T14:45:18.629" v="1021" actId="478"/>
          <ac:spMkLst>
            <pc:docMk/>
            <pc:sldMk cId="215988672" sldId="272"/>
            <ac:spMk id="4" creationId="{09201AB0-3AB8-4753-B85B-61014123EA9D}"/>
          </ac:spMkLst>
        </pc:spChg>
        <pc:spChg chg="add mod">
          <ac:chgData name="Mamadou Bamba Diop" userId="b53771a4-d3a9-4fb8-8ff7-26e6081d92f1" providerId="ADAL" clId="{2AD6A264-9E7D-4E34-A014-23FF7931FAB1}" dt="2023-11-10T14:46:35.293" v="1093" actId="14100"/>
          <ac:spMkLst>
            <pc:docMk/>
            <pc:sldMk cId="215988672" sldId="272"/>
            <ac:spMk id="5" creationId="{B860AB33-ED94-6B15-4C34-711BA93DDB34}"/>
          </ac:spMkLst>
        </pc:spChg>
        <pc:spChg chg="add mod">
          <ac:chgData name="Mamadou Bamba Diop" userId="b53771a4-d3a9-4fb8-8ff7-26e6081d92f1" providerId="ADAL" clId="{2AD6A264-9E7D-4E34-A014-23FF7931FAB1}" dt="2023-11-10T14:46:31.700" v="1092" actId="1076"/>
          <ac:spMkLst>
            <pc:docMk/>
            <pc:sldMk cId="215988672" sldId="272"/>
            <ac:spMk id="6" creationId="{9A298422-7249-F9DD-B02A-3D52089F085C}"/>
          </ac:spMkLst>
        </pc:spChg>
      </pc:sldChg>
      <pc:sldChg chg="addSp delSp modSp mod">
        <pc:chgData name="Mamadou Bamba Diop" userId="b53771a4-d3a9-4fb8-8ff7-26e6081d92f1" providerId="ADAL" clId="{2AD6A264-9E7D-4E34-A014-23FF7931FAB1}" dt="2023-11-13T14:11:14.923" v="1563" actId="20577"/>
        <pc:sldMkLst>
          <pc:docMk/>
          <pc:sldMk cId="3661180859" sldId="273"/>
        </pc:sldMkLst>
        <pc:spChg chg="add mod">
          <ac:chgData name="Mamadou Bamba Diop" userId="b53771a4-d3a9-4fb8-8ff7-26e6081d92f1" providerId="ADAL" clId="{2AD6A264-9E7D-4E34-A014-23FF7931FAB1}" dt="2023-11-13T13:21:25.947" v="1382" actId="20577"/>
          <ac:spMkLst>
            <pc:docMk/>
            <pc:sldMk cId="3661180859" sldId="273"/>
            <ac:spMk id="2" creationId="{F030AE10-E5BD-D80B-3139-602CF8035814}"/>
          </ac:spMkLst>
        </pc:spChg>
        <pc:spChg chg="add mod">
          <ac:chgData name="Mamadou Bamba Diop" userId="b53771a4-d3a9-4fb8-8ff7-26e6081d92f1" providerId="ADAL" clId="{2AD6A264-9E7D-4E34-A014-23FF7931FAB1}" dt="2023-11-13T14:11:14.923" v="1563" actId="20577"/>
          <ac:spMkLst>
            <pc:docMk/>
            <pc:sldMk cId="3661180859" sldId="273"/>
            <ac:spMk id="3" creationId="{DBC26E9D-2991-407C-B162-5A9411D072B1}"/>
          </ac:spMkLst>
        </pc:spChg>
        <pc:spChg chg="add mod">
          <ac:chgData name="Mamadou Bamba Diop" userId="b53771a4-d3a9-4fb8-8ff7-26e6081d92f1" providerId="ADAL" clId="{2AD6A264-9E7D-4E34-A014-23FF7931FAB1}" dt="2023-11-10T15:03:04.677" v="1166" actId="20577"/>
          <ac:spMkLst>
            <pc:docMk/>
            <pc:sldMk cId="3661180859" sldId="273"/>
            <ac:spMk id="4" creationId="{714391D4-7443-1242-1CBC-FE4D401C2645}"/>
          </ac:spMkLst>
        </pc:spChg>
        <pc:spChg chg="add mod">
          <ac:chgData name="Mamadou Bamba Diop" userId="b53771a4-d3a9-4fb8-8ff7-26e6081d92f1" providerId="ADAL" clId="{2AD6A264-9E7D-4E34-A014-23FF7931FAB1}" dt="2023-11-10T15:00:04.991" v="1141" actId="20577"/>
          <ac:spMkLst>
            <pc:docMk/>
            <pc:sldMk cId="3661180859" sldId="273"/>
            <ac:spMk id="5" creationId="{847793C9-1860-94E1-29C3-39B37B5028A2}"/>
          </ac:spMkLst>
        </pc:spChg>
        <pc:spChg chg="add mod">
          <ac:chgData name="Mamadou Bamba Diop" userId="b53771a4-d3a9-4fb8-8ff7-26e6081d92f1" providerId="ADAL" clId="{2AD6A264-9E7D-4E34-A014-23FF7931FAB1}" dt="2023-11-10T15:16:58.898" v="1306" actId="20577"/>
          <ac:spMkLst>
            <pc:docMk/>
            <pc:sldMk cId="3661180859" sldId="273"/>
            <ac:spMk id="10" creationId="{53E43F35-8B5B-1465-981D-A04D435246EF}"/>
          </ac:spMkLst>
        </pc:spChg>
        <pc:spChg chg="add del mod">
          <ac:chgData name="Mamadou Bamba Diop" userId="b53771a4-d3a9-4fb8-8ff7-26e6081d92f1" providerId="ADAL" clId="{2AD6A264-9E7D-4E34-A014-23FF7931FAB1}" dt="2023-11-13T13:22:37.578" v="1395" actId="478"/>
          <ac:spMkLst>
            <pc:docMk/>
            <pc:sldMk cId="3661180859" sldId="273"/>
            <ac:spMk id="21" creationId="{DD8FB147-7313-4633-691C-96C01FDA68CF}"/>
          </ac:spMkLst>
        </pc:spChg>
        <pc:picChg chg="add del mod">
          <ac:chgData name="Mamadou Bamba Diop" userId="b53771a4-d3a9-4fb8-8ff7-26e6081d92f1" providerId="ADAL" clId="{2AD6A264-9E7D-4E34-A014-23FF7931FAB1}" dt="2023-11-13T13:22:10.673" v="1384" actId="478"/>
          <ac:picMkLst>
            <pc:docMk/>
            <pc:sldMk cId="3661180859" sldId="273"/>
            <ac:picMk id="6" creationId="{1581E8B4-EE93-6F56-8DA4-F612B4B508B3}"/>
          </ac:picMkLst>
        </pc:picChg>
        <pc:picChg chg="add del mod">
          <ac:chgData name="Mamadou Bamba Diop" userId="b53771a4-d3a9-4fb8-8ff7-26e6081d92f1" providerId="ADAL" clId="{2AD6A264-9E7D-4E34-A014-23FF7931FAB1}" dt="2023-11-10T14:58:05.645" v="1109" actId="478"/>
          <ac:picMkLst>
            <pc:docMk/>
            <pc:sldMk cId="3661180859" sldId="273"/>
            <ac:picMk id="7" creationId="{EB447DF4-1DC6-2912-703F-46ED2E4B049D}"/>
          </ac:picMkLst>
        </pc:picChg>
        <pc:picChg chg="add del mod">
          <ac:chgData name="Mamadou Bamba Diop" userId="b53771a4-d3a9-4fb8-8ff7-26e6081d92f1" providerId="ADAL" clId="{2AD6A264-9E7D-4E34-A014-23FF7931FAB1}" dt="2023-11-10T14:59:22.199" v="1125" actId="478"/>
          <ac:picMkLst>
            <pc:docMk/>
            <pc:sldMk cId="3661180859" sldId="273"/>
            <ac:picMk id="8" creationId="{216D0038-C43A-F6A3-4B85-ACD7C5019C95}"/>
          </ac:picMkLst>
        </pc:picChg>
        <pc:picChg chg="add del mod">
          <ac:chgData name="Mamadou Bamba Diop" userId="b53771a4-d3a9-4fb8-8ff7-26e6081d92f1" providerId="ADAL" clId="{2AD6A264-9E7D-4E34-A014-23FF7931FAB1}" dt="2023-11-10T15:17:00.647" v="1307" actId="478"/>
          <ac:picMkLst>
            <pc:docMk/>
            <pc:sldMk cId="3661180859" sldId="273"/>
            <ac:picMk id="9" creationId="{DBEFC3E5-833D-4342-23C8-764DAFD9DEB1}"/>
          </ac:picMkLst>
        </pc:picChg>
        <pc:picChg chg="add mod">
          <ac:chgData name="Mamadou Bamba Diop" userId="b53771a4-d3a9-4fb8-8ff7-26e6081d92f1" providerId="ADAL" clId="{2AD6A264-9E7D-4E34-A014-23FF7931FAB1}" dt="2023-11-10T14:58:37.111" v="1121" actId="1076"/>
          <ac:picMkLst>
            <pc:docMk/>
            <pc:sldMk cId="3661180859" sldId="273"/>
            <ac:picMk id="12" creationId="{C7E6D9A1-AB31-FF10-3A6F-6487B797BF00}"/>
          </ac:picMkLst>
        </pc:picChg>
        <pc:picChg chg="add mod">
          <ac:chgData name="Mamadou Bamba Diop" userId="b53771a4-d3a9-4fb8-8ff7-26e6081d92f1" providerId="ADAL" clId="{2AD6A264-9E7D-4E34-A014-23FF7931FAB1}" dt="2023-11-10T14:59:35.139" v="1129" actId="14100"/>
          <ac:picMkLst>
            <pc:docMk/>
            <pc:sldMk cId="3661180859" sldId="273"/>
            <ac:picMk id="14" creationId="{EBF1BC96-C79B-D6A5-7B6F-0BE91079B23D}"/>
          </ac:picMkLst>
        </pc:picChg>
        <pc:picChg chg="add mod">
          <ac:chgData name="Mamadou Bamba Diop" userId="b53771a4-d3a9-4fb8-8ff7-26e6081d92f1" providerId="ADAL" clId="{2AD6A264-9E7D-4E34-A014-23FF7931FAB1}" dt="2023-11-10T15:17:24.368" v="1318" actId="1076"/>
          <ac:picMkLst>
            <pc:docMk/>
            <pc:sldMk cId="3661180859" sldId="273"/>
            <ac:picMk id="16" creationId="{6B689D2B-0191-3DFF-DA7B-83F7FE9C999F}"/>
          </ac:picMkLst>
        </pc:picChg>
        <pc:picChg chg="add del mod">
          <ac:chgData name="Mamadou Bamba Diop" userId="b53771a4-d3a9-4fb8-8ff7-26e6081d92f1" providerId="ADAL" clId="{2AD6A264-9E7D-4E34-A014-23FF7931FAB1}" dt="2023-11-13T13:22:35.015" v="1394" actId="478"/>
          <ac:picMkLst>
            <pc:docMk/>
            <pc:sldMk cId="3661180859" sldId="273"/>
            <ac:picMk id="18" creationId="{DB95AA3C-6357-6B8B-9B48-0D914C487980}"/>
          </ac:picMkLst>
        </pc:picChg>
        <pc:picChg chg="add del">
          <ac:chgData name="Mamadou Bamba Diop" userId="b53771a4-d3a9-4fb8-8ff7-26e6081d92f1" providerId="ADAL" clId="{2AD6A264-9E7D-4E34-A014-23FF7931FAB1}" dt="2023-11-13T13:20:11.293" v="1329" actId="478"/>
          <ac:picMkLst>
            <pc:docMk/>
            <pc:sldMk cId="3661180859" sldId="273"/>
            <ac:picMk id="20" creationId="{2E5D7E0C-43DA-180A-4DAE-0F853E0C60A8}"/>
          </ac:picMkLst>
        </pc:picChg>
        <pc:picChg chg="add mod">
          <ac:chgData name="Mamadou Bamba Diop" userId="b53771a4-d3a9-4fb8-8ff7-26e6081d92f1" providerId="ADAL" clId="{2AD6A264-9E7D-4E34-A014-23FF7931FAB1}" dt="2023-11-13T13:23:14.102" v="1398" actId="1076"/>
          <ac:picMkLst>
            <pc:docMk/>
            <pc:sldMk cId="3661180859" sldId="273"/>
            <ac:picMk id="23" creationId="{E9FFA4B0-9332-4774-D971-076C8A3F1200}"/>
          </ac:picMkLst>
        </pc:picChg>
      </pc:sldChg>
      <pc:sldChg chg="del">
        <pc:chgData name="Mamadou Bamba Diop" userId="b53771a4-d3a9-4fb8-8ff7-26e6081d92f1" providerId="ADAL" clId="{2AD6A264-9E7D-4E34-A014-23FF7931FAB1}" dt="2023-11-13T13:39:22.612" v="1450" actId="2696"/>
        <pc:sldMkLst>
          <pc:docMk/>
          <pc:sldMk cId="3232560146" sldId="274"/>
        </pc:sldMkLst>
      </pc:sldChg>
      <pc:sldChg chg="delSp del mod">
        <pc:chgData name="Mamadou Bamba Diop" userId="b53771a4-d3a9-4fb8-8ff7-26e6081d92f1" providerId="ADAL" clId="{2AD6A264-9E7D-4E34-A014-23FF7931FAB1}" dt="2023-11-13T13:39:36.420" v="1452" actId="2696"/>
        <pc:sldMkLst>
          <pc:docMk/>
          <pc:sldMk cId="1857640680" sldId="275"/>
        </pc:sldMkLst>
        <pc:spChg chg="del">
          <ac:chgData name="Mamadou Bamba Diop" userId="b53771a4-d3a9-4fb8-8ff7-26e6081d92f1" providerId="ADAL" clId="{2AD6A264-9E7D-4E34-A014-23FF7931FAB1}" dt="2023-11-13T13:39:31.272" v="1451" actId="478"/>
          <ac:spMkLst>
            <pc:docMk/>
            <pc:sldMk cId="1857640680" sldId="275"/>
            <ac:spMk id="3" creationId="{00000000-0000-0000-0000-000000000000}"/>
          </ac:spMkLst>
        </pc:spChg>
      </pc:sldChg>
      <pc:sldChg chg="addSp modSp mod">
        <pc:chgData name="Mamadou Bamba Diop" userId="b53771a4-d3a9-4fb8-8ff7-26e6081d92f1" providerId="ADAL" clId="{2AD6A264-9E7D-4E34-A014-23FF7931FAB1}" dt="2023-11-13T13:43:12.894" v="1553" actId="14100"/>
        <pc:sldMkLst>
          <pc:docMk/>
          <pc:sldMk cId="4188639970" sldId="276"/>
        </pc:sldMkLst>
        <pc:spChg chg="mod">
          <ac:chgData name="Mamadou Bamba Diop" userId="b53771a4-d3a9-4fb8-8ff7-26e6081d92f1" providerId="ADAL" clId="{2AD6A264-9E7D-4E34-A014-23FF7931FAB1}" dt="2023-11-13T13:43:12.894" v="1553" actId="14100"/>
          <ac:spMkLst>
            <pc:docMk/>
            <pc:sldMk cId="4188639970" sldId="276"/>
            <ac:spMk id="2" creationId="{5A2E8EBB-B05A-2DEC-6CC3-F91D1CF1162B}"/>
          </ac:spMkLst>
        </pc:spChg>
        <pc:spChg chg="add mod">
          <ac:chgData name="Mamadou Bamba Diop" userId="b53771a4-d3a9-4fb8-8ff7-26e6081d92f1" providerId="ADAL" clId="{2AD6A264-9E7D-4E34-A014-23FF7931FAB1}" dt="2023-11-10T14:29:06.855" v="602" actId="313"/>
          <ac:spMkLst>
            <pc:docMk/>
            <pc:sldMk cId="4188639970" sldId="276"/>
            <ac:spMk id="3" creationId="{647D1AA4-60C0-23DA-5702-0674E043A1DD}"/>
          </ac:spMkLst>
        </pc:spChg>
      </pc:sldChg>
      <pc:sldChg chg="addSp delSp modSp new mod">
        <pc:chgData name="Mamadou Bamba Diop" userId="b53771a4-d3a9-4fb8-8ff7-26e6081d92f1" providerId="ADAL" clId="{2AD6A264-9E7D-4E34-A014-23FF7931FAB1}" dt="2023-11-13T14:27:34.563" v="1564" actId="20577"/>
        <pc:sldMkLst>
          <pc:docMk/>
          <pc:sldMk cId="2879195002" sldId="277"/>
        </pc:sldMkLst>
        <pc:spChg chg="add mod">
          <ac:chgData name="Mamadou Bamba Diop" userId="b53771a4-d3a9-4fb8-8ff7-26e6081d92f1" providerId="ADAL" clId="{2AD6A264-9E7D-4E34-A014-23FF7931FAB1}" dt="2023-11-13T14:27:34.563" v="1564" actId="20577"/>
          <ac:spMkLst>
            <pc:docMk/>
            <pc:sldMk cId="2879195002" sldId="277"/>
            <ac:spMk id="2" creationId="{2EF643B3-EF45-F714-C224-E4B937A74F9A}"/>
          </ac:spMkLst>
        </pc:spChg>
        <pc:spChg chg="add del mod">
          <ac:chgData name="Mamadou Bamba Diop" userId="b53771a4-d3a9-4fb8-8ff7-26e6081d92f1" providerId="ADAL" clId="{2AD6A264-9E7D-4E34-A014-23FF7931FAB1}" dt="2023-11-13T13:40:40.962" v="1533" actId="478"/>
          <ac:spMkLst>
            <pc:docMk/>
            <pc:sldMk cId="2879195002" sldId="277"/>
            <ac:spMk id="3" creationId="{42E6E4F3-DC18-BA0A-BAB9-A32AD365A657}"/>
          </ac:spMkLst>
        </pc:spChg>
      </pc:sldChg>
      <pc:sldChg chg="addSp modSp new mod">
        <pc:chgData name="Mamadou Bamba Diop" userId="b53771a4-d3a9-4fb8-8ff7-26e6081d92f1" providerId="ADAL" clId="{2AD6A264-9E7D-4E34-A014-23FF7931FAB1}" dt="2023-11-13T13:42:41.125" v="1551" actId="1076"/>
        <pc:sldMkLst>
          <pc:docMk/>
          <pc:sldMk cId="3427283459" sldId="278"/>
        </pc:sldMkLst>
        <pc:spChg chg="add mod">
          <ac:chgData name="Mamadou Bamba Diop" userId="b53771a4-d3a9-4fb8-8ff7-26e6081d92f1" providerId="ADAL" clId="{2AD6A264-9E7D-4E34-A014-23FF7931FAB1}" dt="2023-11-13T13:42:41.125" v="1551" actId="1076"/>
          <ac:spMkLst>
            <pc:docMk/>
            <pc:sldMk cId="3427283459" sldId="278"/>
            <ac:spMk id="2" creationId="{73232747-DA54-6521-1F8C-E97BDCC02A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BambooHR CS Import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BambooHr integration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43B3-EF45-F714-C224-E4B937A74F9A}"/>
              </a:ext>
            </a:extLst>
          </p:cNvPr>
          <p:cNvSpPr txBox="1">
            <a:spLocks/>
          </p:cNvSpPr>
          <p:nvPr/>
        </p:nvSpPr>
        <p:spPr>
          <a:xfrm>
            <a:off x="1181100" y="2514600"/>
            <a:ext cx="9829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Next Step: Insert the Updated rate bamboorh into our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9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2747-DA54-6521-1F8C-E97BDCC02A9D}"/>
              </a:ext>
            </a:extLst>
          </p:cNvPr>
          <p:cNvSpPr txBox="1">
            <a:spLocks/>
          </p:cNvSpPr>
          <p:nvPr/>
        </p:nvSpPr>
        <p:spPr>
          <a:xfrm>
            <a:off x="4419600" y="2857500"/>
            <a:ext cx="35433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8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990600"/>
            <a:ext cx="9144000" cy="1143000"/>
          </a:xfrm>
        </p:spPr>
        <p:txBody>
          <a:bodyPr/>
          <a:lstStyle/>
          <a:p>
            <a:r>
              <a:rPr lang="fr-FR" dirty="0"/>
              <a:t>Steps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514600"/>
            <a:ext cx="9144000" cy="12954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Add and Update data to table RPT_COM_RATE_BHR</a:t>
            </a:r>
          </a:p>
          <a:p>
            <a:r>
              <a:rPr lang="fr-FR" dirty="0"/>
              <a:t>Publish Data to bamboohr commission schedule table</a:t>
            </a:r>
          </a:p>
          <a:p>
            <a:r>
              <a:rPr lang="fr-FR" dirty="0"/>
              <a:t>Verification of TMW UserID entries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8EBB-B05A-2DEC-6CC3-F91D1CF1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057400"/>
            <a:ext cx="8534400" cy="1143000"/>
          </a:xfrm>
        </p:spPr>
        <p:txBody>
          <a:bodyPr/>
          <a:lstStyle/>
          <a:p>
            <a:r>
              <a:rPr lang="fr-FR" dirty="0"/>
              <a:t>Add and Update data to table 				RPT_COM_RATE_BHR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7D1AA4-60C0-23DA-5702-0674E043A1DD}"/>
              </a:ext>
            </a:extLst>
          </p:cNvPr>
          <p:cNvSpPr txBox="1">
            <a:spLocks/>
          </p:cNvSpPr>
          <p:nvPr/>
        </p:nvSpPr>
        <p:spPr>
          <a:xfrm>
            <a:off x="533400" y="4572000"/>
            <a:ext cx="1066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Script Name: add-update-data-to-new-table.py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3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fr-FR" dirty="0"/>
              <a:t>IMPORT DATA TO NEW TABLE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2289175"/>
          </a:xfrm>
        </p:spPr>
        <p:txBody>
          <a:bodyPr>
            <a:normAutofit/>
          </a:bodyPr>
          <a:lstStyle/>
          <a:p>
            <a:r>
              <a:rPr lang="fr-FR" dirty="0"/>
              <a:t>Missing column BHR_ID in RPT_COMM_ELI</a:t>
            </a:r>
            <a:endParaRPr dirty="0"/>
          </a:p>
          <a:p>
            <a:r>
              <a:rPr lang="fr-FR" dirty="0"/>
              <a:t>Existence of BHR_ID in RPT_COMM_ELI_BHR</a:t>
            </a:r>
          </a:p>
          <a:p>
            <a:r>
              <a:rPr lang="fr-FR" dirty="0"/>
              <a:t>SQL request that insert by taking account contraints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57F94B-63A9-422D-8BE2-29659B253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27584"/>
            <a:ext cx="5334000" cy="1925499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6BAACE9-9D1D-82A3-703E-2E0FCBB7FD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77523" y="2307885"/>
            <a:ext cx="3929801" cy="1722120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641539-356C-6614-B9BA-4ED3F7C72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985" y="4527584"/>
            <a:ext cx="3962400" cy="201433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0F33228-5F77-6903-6F08-D572634AFF07}"/>
              </a:ext>
            </a:extLst>
          </p:cNvPr>
          <p:cNvSpPr/>
          <p:nvPr/>
        </p:nvSpPr>
        <p:spPr>
          <a:xfrm>
            <a:off x="7534985" y="4167148"/>
            <a:ext cx="3880699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RPT_COMM_ELI_BHR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FD8607-1F17-3F2F-816A-DDF707F4E613}"/>
              </a:ext>
            </a:extLst>
          </p:cNvPr>
          <p:cNvSpPr/>
          <p:nvPr/>
        </p:nvSpPr>
        <p:spPr>
          <a:xfrm>
            <a:off x="7577523" y="1829591"/>
            <a:ext cx="3880699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RPT_COMM_ELI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3322510-3FF6-1ABB-FDBB-5FD3DB54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fr-FR" dirty="0"/>
              <a:t>UPDATE DATA TO NEW TABLE</a:t>
            </a:r>
            <a:endParaRPr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B16F24-8D47-51B6-DE41-732EEF6EA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2289175"/>
          </a:xfrm>
        </p:spPr>
        <p:txBody>
          <a:bodyPr>
            <a:normAutofit/>
          </a:bodyPr>
          <a:lstStyle/>
          <a:p>
            <a:r>
              <a:rPr lang="fr-FR" dirty="0"/>
              <a:t>Missing value in BHR_ID after importing data</a:t>
            </a:r>
            <a:endParaRPr dirty="0"/>
          </a:p>
          <a:p>
            <a:r>
              <a:rPr lang="fr-FR" dirty="0"/>
              <a:t>Mapping name by taking account exception</a:t>
            </a:r>
          </a:p>
          <a:p>
            <a:r>
              <a:rPr lang="fr-FR" dirty="0"/>
              <a:t>Browse all the employees with API bamboorh and get their id </a:t>
            </a:r>
            <a:endParaRPr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848AA7-9012-8151-B127-6007B7E3D955}"/>
              </a:ext>
            </a:extLst>
          </p:cNvPr>
          <p:cNvSpPr/>
          <p:nvPr/>
        </p:nvSpPr>
        <p:spPr>
          <a:xfrm>
            <a:off x="7534985" y="4167148"/>
            <a:ext cx="3880699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RPT_COMM_ELI_BHR after mapping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42D5F-1EFC-E60D-20A6-2D37AC45CB7E}"/>
              </a:ext>
            </a:extLst>
          </p:cNvPr>
          <p:cNvSpPr/>
          <p:nvPr/>
        </p:nvSpPr>
        <p:spPr>
          <a:xfrm>
            <a:off x="7577523" y="1829591"/>
            <a:ext cx="3880699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RPT_COMM_ELI_BHR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5600F2-0731-A6E4-ED3B-658467CD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523" y="2240548"/>
            <a:ext cx="1448002" cy="17528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631B89-16BC-FA85-6933-0C2507A3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22" y="4724400"/>
            <a:ext cx="5493678" cy="10060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0238C1-37D5-AB2A-F51B-EF0C5CD2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391" y="4639077"/>
            <a:ext cx="1362265" cy="174331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4BDBB2-D699-78B6-0ECB-5D0B98C1B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18" y="5949703"/>
            <a:ext cx="5686486" cy="78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137CA1-1D29-9ED5-C347-7FE2057822EA}"/>
              </a:ext>
            </a:extLst>
          </p:cNvPr>
          <p:cNvSpPr txBox="1">
            <a:spLocks/>
          </p:cNvSpPr>
          <p:nvPr/>
        </p:nvSpPr>
        <p:spPr>
          <a:xfrm>
            <a:off x="2895600" y="4343400"/>
            <a:ext cx="6781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Script Name: Main.py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E76D9A-492F-9D17-8366-33751F233877}"/>
              </a:ext>
            </a:extLst>
          </p:cNvPr>
          <p:cNvSpPr txBox="1">
            <a:spLocks/>
          </p:cNvSpPr>
          <p:nvPr/>
        </p:nvSpPr>
        <p:spPr>
          <a:xfrm>
            <a:off x="762000" y="1699591"/>
            <a:ext cx="108966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Publish Data to bamboorh table: Commission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C09FDEC-70A2-C11B-CAC8-B32CF206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fr-FR" dirty="0"/>
              <a:t>Publish DATA TO Bamboorh</a:t>
            </a:r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7C32EE-F78C-4027-2044-8D5D27629D58}"/>
              </a:ext>
            </a:extLst>
          </p:cNvPr>
          <p:cNvSpPr txBox="1">
            <a:spLocks/>
          </p:cNvSpPr>
          <p:nvPr/>
        </p:nvSpPr>
        <p:spPr>
          <a:xfrm>
            <a:off x="1524000" y="1825625"/>
            <a:ext cx="4343400" cy="228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Request that take most recent effective date ‘2030-01-01’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Verification existence data in bamboorh by browsing with bamboorh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Post Data when there’s not existed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A3CEE-783C-2AA1-AE66-672BF7ED669A}"/>
              </a:ext>
            </a:extLst>
          </p:cNvPr>
          <p:cNvSpPr/>
          <p:nvPr/>
        </p:nvSpPr>
        <p:spPr>
          <a:xfrm>
            <a:off x="7239001" y="2842215"/>
            <a:ext cx="4219222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Verification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8745A6-A896-F8C4-F3A0-38FBACF5D923}"/>
              </a:ext>
            </a:extLst>
          </p:cNvPr>
          <p:cNvSpPr/>
          <p:nvPr/>
        </p:nvSpPr>
        <p:spPr>
          <a:xfrm>
            <a:off x="7239001" y="1825625"/>
            <a:ext cx="4219222" cy="308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Request 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93AF73-6819-44CD-1596-A87B3BBCC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105400"/>
            <a:ext cx="4800600" cy="11103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2DD55C-63A2-20EF-FF87-25690E5C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1" y="2300858"/>
            <a:ext cx="4219222" cy="3748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FCFCFC-E3CB-9832-D957-125282A10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940" y="3402873"/>
            <a:ext cx="3962400" cy="5921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EF0986D-4AC1-5C2E-D60D-1E97E2717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19" y="4722697"/>
            <a:ext cx="4210808" cy="140360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D637B01-3BC4-3F9D-5563-86793EE6CA8D}"/>
              </a:ext>
            </a:extLst>
          </p:cNvPr>
          <p:cNvSpPr/>
          <p:nvPr/>
        </p:nvSpPr>
        <p:spPr>
          <a:xfrm>
            <a:off x="7248940" y="4265698"/>
            <a:ext cx="4219222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860AB33-ED94-6B15-4C34-711BA93DDB34}"/>
              </a:ext>
            </a:extLst>
          </p:cNvPr>
          <p:cNvSpPr txBox="1">
            <a:spLocks/>
          </p:cNvSpPr>
          <p:nvPr/>
        </p:nvSpPr>
        <p:spPr>
          <a:xfrm>
            <a:off x="1981200" y="43434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Script Name: Verify-tmw-user.py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8422-7249-F9DD-B02A-3D52089F085C}"/>
              </a:ext>
            </a:extLst>
          </p:cNvPr>
          <p:cNvSpPr txBox="1">
            <a:spLocks/>
          </p:cNvSpPr>
          <p:nvPr/>
        </p:nvSpPr>
        <p:spPr>
          <a:xfrm>
            <a:off x="1143000" y="1828800"/>
            <a:ext cx="105918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Verification of TMWUSERID bamboorh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AE10-E5BD-D80B-3139-602CF8035814}"/>
              </a:ext>
            </a:extLst>
          </p:cNvPr>
          <p:cNvSpPr txBox="1">
            <a:spLocks/>
          </p:cNvSpPr>
          <p:nvPr/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Verify TMW USERID in Bamboorh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6E9D-2991-407C-B162-5A9411D072B1}"/>
              </a:ext>
            </a:extLst>
          </p:cNvPr>
          <p:cNvSpPr txBox="1">
            <a:spLocks/>
          </p:cNvSpPr>
          <p:nvPr/>
        </p:nvSpPr>
        <p:spPr>
          <a:xfrm>
            <a:off x="1524000" y="1825625"/>
            <a:ext cx="4343400" cy="228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Compare two tables: customTMWuserID in bamboorh and User_id in database (users)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Compare by providing these difference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email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4391D4-7443-1242-1CBC-FE4D401C2645}"/>
              </a:ext>
            </a:extLst>
          </p:cNvPr>
          <p:cNvSpPr/>
          <p:nvPr/>
        </p:nvSpPr>
        <p:spPr>
          <a:xfrm>
            <a:off x="7140670" y="3246613"/>
            <a:ext cx="4219222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User_id  in bhr database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793C9-1860-94E1-29C3-39B37B5028A2}"/>
              </a:ext>
            </a:extLst>
          </p:cNvPr>
          <p:cNvSpPr/>
          <p:nvPr/>
        </p:nvSpPr>
        <p:spPr>
          <a:xfrm>
            <a:off x="7136489" y="1806399"/>
            <a:ext cx="4568778" cy="327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Employee table in bamboorh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E43F35-8B5B-1465-981D-A04D435246EF}"/>
              </a:ext>
            </a:extLst>
          </p:cNvPr>
          <p:cNvSpPr/>
          <p:nvPr/>
        </p:nvSpPr>
        <p:spPr>
          <a:xfrm>
            <a:off x="7160421" y="4265085"/>
            <a:ext cx="4219222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Compare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E6D9A1-AB31-FF10-3A6F-6487B797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489" y="2270391"/>
            <a:ext cx="4466266" cy="7468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F1BC96-C79B-D6A5-7B6F-0BE91079B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64" y="3786350"/>
            <a:ext cx="4343401" cy="2895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689D2B-0191-3DFF-DA7B-83F7FE9C9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797" y="4887952"/>
            <a:ext cx="4800600" cy="2692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FFA4B0-9332-4774-D971-076C8A3F1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800600"/>
            <a:ext cx="4610765" cy="18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10283</TotalTime>
  <Words>262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BambooHR CS Import</vt:lpstr>
      <vt:lpstr>Steps</vt:lpstr>
      <vt:lpstr>Add and Update data to table     RPT_COM_RATE_BHR</vt:lpstr>
      <vt:lpstr>IMPORT DATA TO NEW TABLE</vt:lpstr>
      <vt:lpstr>UPDATE DATA TO NEW TABLE</vt:lpstr>
      <vt:lpstr>PowerPoint Presentation</vt:lpstr>
      <vt:lpstr>Publish DATA TO Bamboorh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BambooHR CS Import</dc:title>
  <dc:creator>Mamadou Bamba Diop</dc:creator>
  <cp:lastModifiedBy>Mamadou Bamba Diop</cp:lastModifiedBy>
  <cp:revision>1</cp:revision>
  <dcterms:created xsi:type="dcterms:W3CDTF">2023-11-09T17:38:41Z</dcterms:created>
  <dcterms:modified xsi:type="dcterms:W3CDTF">2023-11-16T21:41:10Z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