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0" i="0">
                <a:solidFill>
                  <a:srgbClr val="1F0A46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1F0A4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1F0A4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rgbClr val="1F0A46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1F0A4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1F0A4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rgbClr val="1F0A46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1F0A4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rgbClr val="1F0A46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1F0A4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1F0A4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588818" y="83819"/>
            <a:ext cx="38100" cy="9063355"/>
          </a:xfrm>
          <a:custGeom>
            <a:avLst/>
            <a:gdLst/>
            <a:ahLst/>
            <a:cxnLst/>
            <a:rect l="l" t="t" r="r" b="b"/>
            <a:pathLst>
              <a:path w="38100" h="9063355">
                <a:moveTo>
                  <a:pt x="18971" y="0"/>
                </a:moveTo>
                <a:lnTo>
                  <a:pt x="12367" y="56934"/>
                </a:lnTo>
                <a:lnTo>
                  <a:pt x="9403" y="124187"/>
                </a:lnTo>
                <a:lnTo>
                  <a:pt x="8031" y="166368"/>
                </a:lnTo>
                <a:lnTo>
                  <a:pt x="6741" y="213817"/>
                </a:lnTo>
                <a:lnTo>
                  <a:pt x="5540" y="266207"/>
                </a:lnTo>
                <a:lnTo>
                  <a:pt x="4436" y="323214"/>
                </a:lnTo>
                <a:lnTo>
                  <a:pt x="3436" y="384509"/>
                </a:lnTo>
                <a:lnTo>
                  <a:pt x="2545" y="449768"/>
                </a:lnTo>
                <a:lnTo>
                  <a:pt x="1773" y="518663"/>
                </a:lnTo>
                <a:lnTo>
                  <a:pt x="1125" y="590869"/>
                </a:lnTo>
                <a:lnTo>
                  <a:pt x="609" y="666059"/>
                </a:lnTo>
                <a:lnTo>
                  <a:pt x="231" y="743907"/>
                </a:lnTo>
                <a:lnTo>
                  <a:pt x="0" y="824086"/>
                </a:lnTo>
                <a:lnTo>
                  <a:pt x="0" y="988457"/>
                </a:lnTo>
                <a:lnTo>
                  <a:pt x="231" y="1068636"/>
                </a:lnTo>
                <a:lnTo>
                  <a:pt x="609" y="1146484"/>
                </a:lnTo>
                <a:lnTo>
                  <a:pt x="1125" y="1221674"/>
                </a:lnTo>
                <a:lnTo>
                  <a:pt x="1773" y="1293880"/>
                </a:lnTo>
                <a:lnTo>
                  <a:pt x="2545" y="1362775"/>
                </a:lnTo>
                <a:lnTo>
                  <a:pt x="3436" y="1428034"/>
                </a:lnTo>
                <a:lnTo>
                  <a:pt x="4436" y="1489329"/>
                </a:lnTo>
                <a:lnTo>
                  <a:pt x="5540" y="1546336"/>
                </a:lnTo>
                <a:lnTo>
                  <a:pt x="6741" y="1598726"/>
                </a:lnTo>
                <a:lnTo>
                  <a:pt x="8031" y="1646175"/>
                </a:lnTo>
                <a:lnTo>
                  <a:pt x="9403" y="1688356"/>
                </a:lnTo>
                <a:lnTo>
                  <a:pt x="12367" y="1755609"/>
                </a:lnTo>
                <a:lnTo>
                  <a:pt x="15575" y="1797875"/>
                </a:lnTo>
                <a:lnTo>
                  <a:pt x="18971" y="1812544"/>
                </a:lnTo>
                <a:lnTo>
                  <a:pt x="20689" y="1808822"/>
                </a:lnTo>
                <a:lnTo>
                  <a:pt x="25575" y="1755609"/>
                </a:lnTo>
                <a:lnTo>
                  <a:pt x="28538" y="1688356"/>
                </a:lnTo>
                <a:lnTo>
                  <a:pt x="29910" y="1646175"/>
                </a:lnTo>
                <a:lnTo>
                  <a:pt x="31200" y="1598726"/>
                </a:lnTo>
                <a:lnTo>
                  <a:pt x="32401" y="1546336"/>
                </a:lnTo>
                <a:lnTo>
                  <a:pt x="33505" y="1489329"/>
                </a:lnTo>
                <a:lnTo>
                  <a:pt x="34506" y="1428034"/>
                </a:lnTo>
                <a:lnTo>
                  <a:pt x="35396" y="1362775"/>
                </a:lnTo>
                <a:lnTo>
                  <a:pt x="36169" y="1293880"/>
                </a:lnTo>
                <a:lnTo>
                  <a:pt x="36817" y="1221674"/>
                </a:lnTo>
                <a:lnTo>
                  <a:pt x="37333" y="1146484"/>
                </a:lnTo>
                <a:lnTo>
                  <a:pt x="37710" y="1068636"/>
                </a:lnTo>
                <a:lnTo>
                  <a:pt x="37942" y="988457"/>
                </a:lnTo>
                <a:lnTo>
                  <a:pt x="37942" y="824086"/>
                </a:lnTo>
                <a:lnTo>
                  <a:pt x="37710" y="743907"/>
                </a:lnTo>
                <a:lnTo>
                  <a:pt x="37333" y="666059"/>
                </a:lnTo>
                <a:lnTo>
                  <a:pt x="36817" y="590869"/>
                </a:lnTo>
                <a:lnTo>
                  <a:pt x="36169" y="518663"/>
                </a:lnTo>
                <a:lnTo>
                  <a:pt x="35396" y="449768"/>
                </a:lnTo>
                <a:lnTo>
                  <a:pt x="34506" y="384509"/>
                </a:lnTo>
                <a:lnTo>
                  <a:pt x="33505" y="323214"/>
                </a:lnTo>
                <a:lnTo>
                  <a:pt x="32401" y="266207"/>
                </a:lnTo>
                <a:lnTo>
                  <a:pt x="31200" y="213817"/>
                </a:lnTo>
                <a:lnTo>
                  <a:pt x="29910" y="166368"/>
                </a:lnTo>
                <a:lnTo>
                  <a:pt x="28538" y="124187"/>
                </a:lnTo>
                <a:lnTo>
                  <a:pt x="25575" y="56934"/>
                </a:lnTo>
                <a:lnTo>
                  <a:pt x="22367" y="14668"/>
                </a:lnTo>
                <a:lnTo>
                  <a:pt x="18971" y="0"/>
                </a:lnTo>
                <a:close/>
              </a:path>
              <a:path w="38100" h="9063355">
                <a:moveTo>
                  <a:pt x="18971" y="3625087"/>
                </a:moveTo>
                <a:lnTo>
                  <a:pt x="12367" y="3682022"/>
                </a:lnTo>
                <a:lnTo>
                  <a:pt x="9403" y="3749275"/>
                </a:lnTo>
                <a:lnTo>
                  <a:pt x="8031" y="3791456"/>
                </a:lnTo>
                <a:lnTo>
                  <a:pt x="6741" y="3838905"/>
                </a:lnTo>
                <a:lnTo>
                  <a:pt x="5540" y="3891295"/>
                </a:lnTo>
                <a:lnTo>
                  <a:pt x="4436" y="3948302"/>
                </a:lnTo>
                <a:lnTo>
                  <a:pt x="3436" y="4009597"/>
                </a:lnTo>
                <a:lnTo>
                  <a:pt x="2545" y="4074856"/>
                </a:lnTo>
                <a:lnTo>
                  <a:pt x="1773" y="4143751"/>
                </a:lnTo>
                <a:lnTo>
                  <a:pt x="1125" y="4215957"/>
                </a:lnTo>
                <a:lnTo>
                  <a:pt x="609" y="4291147"/>
                </a:lnTo>
                <a:lnTo>
                  <a:pt x="231" y="4368995"/>
                </a:lnTo>
                <a:lnTo>
                  <a:pt x="0" y="4449174"/>
                </a:lnTo>
                <a:lnTo>
                  <a:pt x="0" y="4613545"/>
                </a:lnTo>
                <a:lnTo>
                  <a:pt x="231" y="4693724"/>
                </a:lnTo>
                <a:lnTo>
                  <a:pt x="609" y="4771572"/>
                </a:lnTo>
                <a:lnTo>
                  <a:pt x="1125" y="4846762"/>
                </a:lnTo>
                <a:lnTo>
                  <a:pt x="1773" y="4918968"/>
                </a:lnTo>
                <a:lnTo>
                  <a:pt x="2545" y="4987863"/>
                </a:lnTo>
                <a:lnTo>
                  <a:pt x="3436" y="5053122"/>
                </a:lnTo>
                <a:lnTo>
                  <a:pt x="4436" y="5114417"/>
                </a:lnTo>
                <a:lnTo>
                  <a:pt x="5540" y="5171424"/>
                </a:lnTo>
                <a:lnTo>
                  <a:pt x="6741" y="5223814"/>
                </a:lnTo>
                <a:lnTo>
                  <a:pt x="8031" y="5271263"/>
                </a:lnTo>
                <a:lnTo>
                  <a:pt x="9403" y="5313444"/>
                </a:lnTo>
                <a:lnTo>
                  <a:pt x="12367" y="5380697"/>
                </a:lnTo>
                <a:lnTo>
                  <a:pt x="15575" y="5422963"/>
                </a:lnTo>
                <a:lnTo>
                  <a:pt x="18971" y="5437632"/>
                </a:lnTo>
                <a:lnTo>
                  <a:pt x="20689" y="5433910"/>
                </a:lnTo>
                <a:lnTo>
                  <a:pt x="25575" y="5380697"/>
                </a:lnTo>
                <a:lnTo>
                  <a:pt x="28538" y="5313444"/>
                </a:lnTo>
                <a:lnTo>
                  <a:pt x="29910" y="5271263"/>
                </a:lnTo>
                <a:lnTo>
                  <a:pt x="31200" y="5223814"/>
                </a:lnTo>
                <a:lnTo>
                  <a:pt x="32401" y="5171424"/>
                </a:lnTo>
                <a:lnTo>
                  <a:pt x="33505" y="5114417"/>
                </a:lnTo>
                <a:lnTo>
                  <a:pt x="34506" y="5053122"/>
                </a:lnTo>
                <a:lnTo>
                  <a:pt x="35396" y="4987863"/>
                </a:lnTo>
                <a:lnTo>
                  <a:pt x="36169" y="4918968"/>
                </a:lnTo>
                <a:lnTo>
                  <a:pt x="36817" y="4846762"/>
                </a:lnTo>
                <a:lnTo>
                  <a:pt x="37333" y="4771572"/>
                </a:lnTo>
                <a:lnTo>
                  <a:pt x="37710" y="4693724"/>
                </a:lnTo>
                <a:lnTo>
                  <a:pt x="37942" y="4613545"/>
                </a:lnTo>
                <a:lnTo>
                  <a:pt x="37942" y="4449174"/>
                </a:lnTo>
                <a:lnTo>
                  <a:pt x="37710" y="4368995"/>
                </a:lnTo>
                <a:lnTo>
                  <a:pt x="37333" y="4291147"/>
                </a:lnTo>
                <a:lnTo>
                  <a:pt x="36817" y="4215957"/>
                </a:lnTo>
                <a:lnTo>
                  <a:pt x="36169" y="4143751"/>
                </a:lnTo>
                <a:lnTo>
                  <a:pt x="35396" y="4074856"/>
                </a:lnTo>
                <a:lnTo>
                  <a:pt x="34506" y="4009597"/>
                </a:lnTo>
                <a:lnTo>
                  <a:pt x="33505" y="3948302"/>
                </a:lnTo>
                <a:lnTo>
                  <a:pt x="32401" y="3891295"/>
                </a:lnTo>
                <a:lnTo>
                  <a:pt x="31200" y="3838905"/>
                </a:lnTo>
                <a:lnTo>
                  <a:pt x="29910" y="3791456"/>
                </a:lnTo>
                <a:lnTo>
                  <a:pt x="28538" y="3749275"/>
                </a:lnTo>
                <a:lnTo>
                  <a:pt x="25575" y="3682022"/>
                </a:lnTo>
                <a:lnTo>
                  <a:pt x="22367" y="3639756"/>
                </a:lnTo>
                <a:lnTo>
                  <a:pt x="18971" y="3625087"/>
                </a:lnTo>
                <a:close/>
              </a:path>
              <a:path w="38100" h="9063355">
                <a:moveTo>
                  <a:pt x="18971" y="7250176"/>
                </a:moveTo>
                <a:lnTo>
                  <a:pt x="12367" y="7307124"/>
                </a:lnTo>
                <a:lnTo>
                  <a:pt x="9403" y="7374391"/>
                </a:lnTo>
                <a:lnTo>
                  <a:pt x="8031" y="7416579"/>
                </a:lnTo>
                <a:lnTo>
                  <a:pt x="6741" y="7464034"/>
                </a:lnTo>
                <a:lnTo>
                  <a:pt x="5540" y="7516431"/>
                </a:lnTo>
                <a:lnTo>
                  <a:pt x="4436" y="7573442"/>
                </a:lnTo>
                <a:lnTo>
                  <a:pt x="3436" y="7634740"/>
                </a:lnTo>
                <a:lnTo>
                  <a:pt x="2545" y="7700000"/>
                </a:lnTo>
                <a:lnTo>
                  <a:pt x="1773" y="7768894"/>
                </a:lnTo>
                <a:lnTo>
                  <a:pt x="1125" y="7841096"/>
                </a:lnTo>
                <a:lnTo>
                  <a:pt x="609" y="7916279"/>
                </a:lnTo>
                <a:lnTo>
                  <a:pt x="231" y="7994116"/>
                </a:lnTo>
                <a:lnTo>
                  <a:pt x="0" y="8074281"/>
                </a:lnTo>
                <a:lnTo>
                  <a:pt x="0" y="8238633"/>
                </a:lnTo>
                <a:lnTo>
                  <a:pt x="231" y="8318815"/>
                </a:lnTo>
                <a:lnTo>
                  <a:pt x="609" y="8396665"/>
                </a:lnTo>
                <a:lnTo>
                  <a:pt x="1125" y="8471858"/>
                </a:lnTo>
                <a:lnTo>
                  <a:pt x="1773" y="8544068"/>
                </a:lnTo>
                <a:lnTo>
                  <a:pt x="2545" y="8612968"/>
                </a:lnTo>
                <a:lnTo>
                  <a:pt x="3436" y="8678231"/>
                </a:lnTo>
                <a:lnTo>
                  <a:pt x="4436" y="8739532"/>
                </a:lnTo>
                <a:lnTo>
                  <a:pt x="5540" y="8796543"/>
                </a:lnTo>
                <a:lnTo>
                  <a:pt x="6741" y="8848939"/>
                </a:lnTo>
                <a:lnTo>
                  <a:pt x="8031" y="8896394"/>
                </a:lnTo>
                <a:lnTo>
                  <a:pt x="9403" y="8938579"/>
                </a:lnTo>
                <a:lnTo>
                  <a:pt x="12367" y="9005841"/>
                </a:lnTo>
                <a:lnTo>
                  <a:pt x="15575" y="9048112"/>
                </a:lnTo>
                <a:lnTo>
                  <a:pt x="18971" y="9062783"/>
                </a:lnTo>
                <a:lnTo>
                  <a:pt x="20689" y="9059061"/>
                </a:lnTo>
                <a:lnTo>
                  <a:pt x="25575" y="9005841"/>
                </a:lnTo>
                <a:lnTo>
                  <a:pt x="28538" y="8938579"/>
                </a:lnTo>
                <a:lnTo>
                  <a:pt x="29910" y="8896394"/>
                </a:lnTo>
                <a:lnTo>
                  <a:pt x="31200" y="8848939"/>
                </a:lnTo>
                <a:lnTo>
                  <a:pt x="32401" y="8796543"/>
                </a:lnTo>
                <a:lnTo>
                  <a:pt x="33505" y="8739532"/>
                </a:lnTo>
                <a:lnTo>
                  <a:pt x="34506" y="8678231"/>
                </a:lnTo>
                <a:lnTo>
                  <a:pt x="35396" y="8612968"/>
                </a:lnTo>
                <a:lnTo>
                  <a:pt x="36169" y="8544068"/>
                </a:lnTo>
                <a:lnTo>
                  <a:pt x="36817" y="8471858"/>
                </a:lnTo>
                <a:lnTo>
                  <a:pt x="37333" y="8396665"/>
                </a:lnTo>
                <a:lnTo>
                  <a:pt x="37710" y="8318815"/>
                </a:lnTo>
                <a:lnTo>
                  <a:pt x="37942" y="8238633"/>
                </a:lnTo>
                <a:lnTo>
                  <a:pt x="37942" y="8074281"/>
                </a:lnTo>
                <a:lnTo>
                  <a:pt x="37710" y="7994116"/>
                </a:lnTo>
                <a:lnTo>
                  <a:pt x="37333" y="7916279"/>
                </a:lnTo>
                <a:lnTo>
                  <a:pt x="36817" y="7841096"/>
                </a:lnTo>
                <a:lnTo>
                  <a:pt x="36169" y="7768894"/>
                </a:lnTo>
                <a:lnTo>
                  <a:pt x="35396" y="7700000"/>
                </a:lnTo>
                <a:lnTo>
                  <a:pt x="34506" y="7634740"/>
                </a:lnTo>
                <a:lnTo>
                  <a:pt x="33505" y="7573442"/>
                </a:lnTo>
                <a:lnTo>
                  <a:pt x="32401" y="7516431"/>
                </a:lnTo>
                <a:lnTo>
                  <a:pt x="31200" y="7464034"/>
                </a:lnTo>
                <a:lnTo>
                  <a:pt x="29910" y="7416579"/>
                </a:lnTo>
                <a:lnTo>
                  <a:pt x="28538" y="7374391"/>
                </a:lnTo>
                <a:lnTo>
                  <a:pt x="25575" y="7307124"/>
                </a:lnTo>
                <a:lnTo>
                  <a:pt x="22367" y="7264848"/>
                </a:lnTo>
                <a:lnTo>
                  <a:pt x="18971" y="7250176"/>
                </a:lnTo>
                <a:close/>
              </a:path>
            </a:pathLst>
          </a:custGeom>
          <a:solidFill>
            <a:srgbClr val="000000">
              <a:alpha val="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69745" y="1907285"/>
            <a:ext cx="10647680" cy="152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0" i="0">
                <a:solidFill>
                  <a:srgbClr val="1F0A46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69745" y="4028084"/>
            <a:ext cx="12628244" cy="3223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1F0A4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7219040" y="9199175"/>
            <a:ext cx="400050" cy="389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1F0A4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docs.flutter.dev/get-started/install/windows/mobile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hyperlink" Target="https://docs.flutter.dev/get-started/install/windows/mobile#download-then-install-flutter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4386" y="2798191"/>
            <a:ext cx="8296275" cy="3010535"/>
          </a:xfrm>
          <a:prstGeom prst="rect"/>
        </p:spPr>
        <p:txBody>
          <a:bodyPr wrap="square" lIns="0" tIns="86995" rIns="0" bIns="0" rtlCol="0" vert="horz">
            <a:spAutoFit/>
          </a:bodyPr>
          <a:lstStyle/>
          <a:p>
            <a:pPr marL="12700" marR="5080">
              <a:lnSpc>
                <a:spcPts val="11510"/>
              </a:lnSpc>
              <a:spcBef>
                <a:spcPts val="685"/>
              </a:spcBef>
            </a:pPr>
            <a:r>
              <a:rPr dirty="0" sz="10000" spc="-900">
                <a:solidFill>
                  <a:srgbClr val="FFFFFF"/>
                </a:solidFill>
              </a:rPr>
              <a:t>How</a:t>
            </a:r>
            <a:r>
              <a:rPr dirty="0" sz="10000" spc="-985">
                <a:solidFill>
                  <a:srgbClr val="FFFFFF"/>
                </a:solidFill>
              </a:rPr>
              <a:t> </a:t>
            </a:r>
            <a:r>
              <a:rPr dirty="0" sz="10000" spc="-405">
                <a:solidFill>
                  <a:srgbClr val="FFFFFF"/>
                </a:solidFill>
              </a:rPr>
              <a:t>to</a:t>
            </a:r>
            <a:r>
              <a:rPr dirty="0" sz="10000" spc="-994">
                <a:solidFill>
                  <a:srgbClr val="FFFFFF"/>
                </a:solidFill>
              </a:rPr>
              <a:t> </a:t>
            </a:r>
            <a:r>
              <a:rPr dirty="0" sz="10000" spc="-765">
                <a:solidFill>
                  <a:srgbClr val="FFFFFF"/>
                </a:solidFill>
              </a:rPr>
              <a:t>Setup </a:t>
            </a:r>
            <a:r>
              <a:rPr dirty="0" sz="10000" spc="-1275">
                <a:solidFill>
                  <a:srgbClr val="FFFFFF"/>
                </a:solidFill>
              </a:rPr>
              <a:t>Y</a:t>
            </a:r>
            <a:r>
              <a:rPr dirty="0" sz="10000" spc="-640">
                <a:solidFill>
                  <a:srgbClr val="FFFFFF"/>
                </a:solidFill>
              </a:rPr>
              <a:t>ou</a:t>
            </a:r>
            <a:r>
              <a:rPr dirty="0" sz="10000" spc="-490">
                <a:solidFill>
                  <a:srgbClr val="FFFFFF"/>
                </a:solidFill>
              </a:rPr>
              <a:t>r</a:t>
            </a:r>
            <a:r>
              <a:rPr dirty="0" sz="10000" spc="-1010">
                <a:solidFill>
                  <a:srgbClr val="FFFFFF"/>
                </a:solidFill>
              </a:rPr>
              <a:t> </a:t>
            </a:r>
            <a:r>
              <a:rPr dirty="0" sz="10000" spc="-505">
                <a:solidFill>
                  <a:srgbClr val="FFFFFF"/>
                </a:solidFill>
              </a:rPr>
              <a:t>Flutter</a:t>
            </a:r>
            <a:endParaRPr sz="10000"/>
          </a:p>
        </p:txBody>
      </p:sp>
      <p:sp>
        <p:nvSpPr>
          <p:cNvPr id="4" name="object 4" descr=""/>
          <p:cNvSpPr txBox="1"/>
          <p:nvPr/>
        </p:nvSpPr>
        <p:spPr>
          <a:xfrm>
            <a:off x="1668017" y="6325870"/>
            <a:ext cx="5645150" cy="1038860"/>
          </a:xfrm>
          <a:prstGeom prst="rect">
            <a:avLst/>
          </a:prstGeom>
          <a:ln w="7493">
            <a:solidFill>
              <a:srgbClr val="FFFFFF"/>
            </a:solidFill>
          </a:ln>
        </p:spPr>
        <p:txBody>
          <a:bodyPr wrap="square" lIns="0" tIns="3257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565"/>
              </a:spcBef>
            </a:pPr>
            <a:r>
              <a:rPr dirty="0" sz="2350" spc="-70">
                <a:solidFill>
                  <a:srgbClr val="FFFFFF"/>
                </a:solidFill>
                <a:latin typeface="Arial Black"/>
                <a:cs typeface="Arial Black"/>
              </a:rPr>
              <a:t>Muhammad</a:t>
            </a:r>
            <a:r>
              <a:rPr dirty="0" sz="2350" spc="-1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50" spc="-130">
                <a:solidFill>
                  <a:srgbClr val="FFFFFF"/>
                </a:solidFill>
                <a:latin typeface="Arial Black"/>
                <a:cs typeface="Arial Black"/>
              </a:rPr>
              <a:t>1201222041</a:t>
            </a:r>
            <a:endParaRPr sz="2350">
              <a:latin typeface="Arial Black"/>
              <a:cs typeface="Arial Black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6588818" y="83819"/>
            <a:ext cx="38100" cy="9063355"/>
          </a:xfrm>
          <a:custGeom>
            <a:avLst/>
            <a:gdLst/>
            <a:ahLst/>
            <a:cxnLst/>
            <a:rect l="l" t="t" r="r" b="b"/>
            <a:pathLst>
              <a:path w="38100" h="9063355">
                <a:moveTo>
                  <a:pt x="18971" y="0"/>
                </a:moveTo>
                <a:lnTo>
                  <a:pt x="12367" y="56934"/>
                </a:lnTo>
                <a:lnTo>
                  <a:pt x="9403" y="124187"/>
                </a:lnTo>
                <a:lnTo>
                  <a:pt x="8031" y="166368"/>
                </a:lnTo>
                <a:lnTo>
                  <a:pt x="6741" y="213817"/>
                </a:lnTo>
                <a:lnTo>
                  <a:pt x="5540" y="266207"/>
                </a:lnTo>
                <a:lnTo>
                  <a:pt x="4436" y="323214"/>
                </a:lnTo>
                <a:lnTo>
                  <a:pt x="3436" y="384509"/>
                </a:lnTo>
                <a:lnTo>
                  <a:pt x="2545" y="449768"/>
                </a:lnTo>
                <a:lnTo>
                  <a:pt x="1773" y="518663"/>
                </a:lnTo>
                <a:lnTo>
                  <a:pt x="1125" y="590869"/>
                </a:lnTo>
                <a:lnTo>
                  <a:pt x="609" y="666059"/>
                </a:lnTo>
                <a:lnTo>
                  <a:pt x="231" y="743907"/>
                </a:lnTo>
                <a:lnTo>
                  <a:pt x="0" y="824086"/>
                </a:lnTo>
                <a:lnTo>
                  <a:pt x="0" y="988457"/>
                </a:lnTo>
                <a:lnTo>
                  <a:pt x="231" y="1068636"/>
                </a:lnTo>
                <a:lnTo>
                  <a:pt x="609" y="1146484"/>
                </a:lnTo>
                <a:lnTo>
                  <a:pt x="1125" y="1221674"/>
                </a:lnTo>
                <a:lnTo>
                  <a:pt x="1773" y="1293880"/>
                </a:lnTo>
                <a:lnTo>
                  <a:pt x="2545" y="1362775"/>
                </a:lnTo>
                <a:lnTo>
                  <a:pt x="3436" y="1428034"/>
                </a:lnTo>
                <a:lnTo>
                  <a:pt x="4436" y="1489329"/>
                </a:lnTo>
                <a:lnTo>
                  <a:pt x="5540" y="1546336"/>
                </a:lnTo>
                <a:lnTo>
                  <a:pt x="6741" y="1598726"/>
                </a:lnTo>
                <a:lnTo>
                  <a:pt x="8031" y="1646175"/>
                </a:lnTo>
                <a:lnTo>
                  <a:pt x="9403" y="1688356"/>
                </a:lnTo>
                <a:lnTo>
                  <a:pt x="12367" y="1755609"/>
                </a:lnTo>
                <a:lnTo>
                  <a:pt x="15575" y="1797875"/>
                </a:lnTo>
                <a:lnTo>
                  <a:pt x="18971" y="1812544"/>
                </a:lnTo>
                <a:lnTo>
                  <a:pt x="20689" y="1808822"/>
                </a:lnTo>
                <a:lnTo>
                  <a:pt x="25575" y="1755609"/>
                </a:lnTo>
                <a:lnTo>
                  <a:pt x="28538" y="1688356"/>
                </a:lnTo>
                <a:lnTo>
                  <a:pt x="29910" y="1646175"/>
                </a:lnTo>
                <a:lnTo>
                  <a:pt x="31200" y="1598726"/>
                </a:lnTo>
                <a:lnTo>
                  <a:pt x="32401" y="1546336"/>
                </a:lnTo>
                <a:lnTo>
                  <a:pt x="33505" y="1489329"/>
                </a:lnTo>
                <a:lnTo>
                  <a:pt x="34506" y="1428034"/>
                </a:lnTo>
                <a:lnTo>
                  <a:pt x="35396" y="1362775"/>
                </a:lnTo>
                <a:lnTo>
                  <a:pt x="36169" y="1293880"/>
                </a:lnTo>
                <a:lnTo>
                  <a:pt x="36817" y="1221674"/>
                </a:lnTo>
                <a:lnTo>
                  <a:pt x="37333" y="1146484"/>
                </a:lnTo>
                <a:lnTo>
                  <a:pt x="37710" y="1068636"/>
                </a:lnTo>
                <a:lnTo>
                  <a:pt x="37942" y="988457"/>
                </a:lnTo>
                <a:lnTo>
                  <a:pt x="37942" y="824086"/>
                </a:lnTo>
                <a:lnTo>
                  <a:pt x="37710" y="743907"/>
                </a:lnTo>
                <a:lnTo>
                  <a:pt x="37333" y="666059"/>
                </a:lnTo>
                <a:lnTo>
                  <a:pt x="36817" y="590869"/>
                </a:lnTo>
                <a:lnTo>
                  <a:pt x="36169" y="518663"/>
                </a:lnTo>
                <a:lnTo>
                  <a:pt x="35396" y="449768"/>
                </a:lnTo>
                <a:lnTo>
                  <a:pt x="34506" y="384509"/>
                </a:lnTo>
                <a:lnTo>
                  <a:pt x="33505" y="323214"/>
                </a:lnTo>
                <a:lnTo>
                  <a:pt x="32401" y="266207"/>
                </a:lnTo>
                <a:lnTo>
                  <a:pt x="31200" y="213817"/>
                </a:lnTo>
                <a:lnTo>
                  <a:pt x="29910" y="166368"/>
                </a:lnTo>
                <a:lnTo>
                  <a:pt x="28538" y="124187"/>
                </a:lnTo>
                <a:lnTo>
                  <a:pt x="25575" y="56934"/>
                </a:lnTo>
                <a:lnTo>
                  <a:pt x="22367" y="14668"/>
                </a:lnTo>
                <a:lnTo>
                  <a:pt x="18971" y="0"/>
                </a:lnTo>
                <a:close/>
              </a:path>
              <a:path w="38100" h="9063355">
                <a:moveTo>
                  <a:pt x="18971" y="3625087"/>
                </a:moveTo>
                <a:lnTo>
                  <a:pt x="12367" y="3682022"/>
                </a:lnTo>
                <a:lnTo>
                  <a:pt x="9403" y="3749275"/>
                </a:lnTo>
                <a:lnTo>
                  <a:pt x="8031" y="3791456"/>
                </a:lnTo>
                <a:lnTo>
                  <a:pt x="6741" y="3838905"/>
                </a:lnTo>
                <a:lnTo>
                  <a:pt x="5540" y="3891295"/>
                </a:lnTo>
                <a:lnTo>
                  <a:pt x="4436" y="3948302"/>
                </a:lnTo>
                <a:lnTo>
                  <a:pt x="3436" y="4009597"/>
                </a:lnTo>
                <a:lnTo>
                  <a:pt x="2545" y="4074856"/>
                </a:lnTo>
                <a:lnTo>
                  <a:pt x="1773" y="4143751"/>
                </a:lnTo>
                <a:lnTo>
                  <a:pt x="1125" y="4215957"/>
                </a:lnTo>
                <a:lnTo>
                  <a:pt x="609" y="4291147"/>
                </a:lnTo>
                <a:lnTo>
                  <a:pt x="231" y="4368995"/>
                </a:lnTo>
                <a:lnTo>
                  <a:pt x="0" y="4449174"/>
                </a:lnTo>
                <a:lnTo>
                  <a:pt x="0" y="4613545"/>
                </a:lnTo>
                <a:lnTo>
                  <a:pt x="231" y="4693724"/>
                </a:lnTo>
                <a:lnTo>
                  <a:pt x="609" y="4771572"/>
                </a:lnTo>
                <a:lnTo>
                  <a:pt x="1125" y="4846762"/>
                </a:lnTo>
                <a:lnTo>
                  <a:pt x="1773" y="4918968"/>
                </a:lnTo>
                <a:lnTo>
                  <a:pt x="2545" y="4987863"/>
                </a:lnTo>
                <a:lnTo>
                  <a:pt x="3436" y="5053122"/>
                </a:lnTo>
                <a:lnTo>
                  <a:pt x="4436" y="5114417"/>
                </a:lnTo>
                <a:lnTo>
                  <a:pt x="5540" y="5171424"/>
                </a:lnTo>
                <a:lnTo>
                  <a:pt x="6741" y="5223814"/>
                </a:lnTo>
                <a:lnTo>
                  <a:pt x="8031" y="5271263"/>
                </a:lnTo>
                <a:lnTo>
                  <a:pt x="9403" y="5313444"/>
                </a:lnTo>
                <a:lnTo>
                  <a:pt x="12367" y="5380697"/>
                </a:lnTo>
                <a:lnTo>
                  <a:pt x="15575" y="5422963"/>
                </a:lnTo>
                <a:lnTo>
                  <a:pt x="18971" y="5437632"/>
                </a:lnTo>
                <a:lnTo>
                  <a:pt x="20689" y="5433910"/>
                </a:lnTo>
                <a:lnTo>
                  <a:pt x="25575" y="5380697"/>
                </a:lnTo>
                <a:lnTo>
                  <a:pt x="28538" y="5313444"/>
                </a:lnTo>
                <a:lnTo>
                  <a:pt x="29910" y="5271263"/>
                </a:lnTo>
                <a:lnTo>
                  <a:pt x="31200" y="5223814"/>
                </a:lnTo>
                <a:lnTo>
                  <a:pt x="32401" y="5171424"/>
                </a:lnTo>
                <a:lnTo>
                  <a:pt x="33505" y="5114417"/>
                </a:lnTo>
                <a:lnTo>
                  <a:pt x="34506" y="5053122"/>
                </a:lnTo>
                <a:lnTo>
                  <a:pt x="35396" y="4987863"/>
                </a:lnTo>
                <a:lnTo>
                  <a:pt x="36169" y="4918968"/>
                </a:lnTo>
                <a:lnTo>
                  <a:pt x="36817" y="4846762"/>
                </a:lnTo>
                <a:lnTo>
                  <a:pt x="37333" y="4771572"/>
                </a:lnTo>
                <a:lnTo>
                  <a:pt x="37710" y="4693724"/>
                </a:lnTo>
                <a:lnTo>
                  <a:pt x="37942" y="4613545"/>
                </a:lnTo>
                <a:lnTo>
                  <a:pt x="37942" y="4449174"/>
                </a:lnTo>
                <a:lnTo>
                  <a:pt x="37710" y="4368995"/>
                </a:lnTo>
                <a:lnTo>
                  <a:pt x="37333" y="4291147"/>
                </a:lnTo>
                <a:lnTo>
                  <a:pt x="36817" y="4215957"/>
                </a:lnTo>
                <a:lnTo>
                  <a:pt x="36169" y="4143751"/>
                </a:lnTo>
                <a:lnTo>
                  <a:pt x="35396" y="4074856"/>
                </a:lnTo>
                <a:lnTo>
                  <a:pt x="34506" y="4009597"/>
                </a:lnTo>
                <a:lnTo>
                  <a:pt x="33505" y="3948302"/>
                </a:lnTo>
                <a:lnTo>
                  <a:pt x="32401" y="3891295"/>
                </a:lnTo>
                <a:lnTo>
                  <a:pt x="31200" y="3838905"/>
                </a:lnTo>
                <a:lnTo>
                  <a:pt x="29910" y="3791456"/>
                </a:lnTo>
                <a:lnTo>
                  <a:pt x="28538" y="3749275"/>
                </a:lnTo>
                <a:lnTo>
                  <a:pt x="25575" y="3682022"/>
                </a:lnTo>
                <a:lnTo>
                  <a:pt x="22367" y="3639756"/>
                </a:lnTo>
                <a:lnTo>
                  <a:pt x="18971" y="3625087"/>
                </a:lnTo>
                <a:close/>
              </a:path>
              <a:path w="38100" h="9063355">
                <a:moveTo>
                  <a:pt x="18971" y="7250176"/>
                </a:moveTo>
                <a:lnTo>
                  <a:pt x="12367" y="7307124"/>
                </a:lnTo>
                <a:lnTo>
                  <a:pt x="9403" y="7374391"/>
                </a:lnTo>
                <a:lnTo>
                  <a:pt x="8031" y="7416579"/>
                </a:lnTo>
                <a:lnTo>
                  <a:pt x="6741" y="7464034"/>
                </a:lnTo>
                <a:lnTo>
                  <a:pt x="5540" y="7516431"/>
                </a:lnTo>
                <a:lnTo>
                  <a:pt x="4436" y="7573442"/>
                </a:lnTo>
                <a:lnTo>
                  <a:pt x="3436" y="7634740"/>
                </a:lnTo>
                <a:lnTo>
                  <a:pt x="2545" y="7700000"/>
                </a:lnTo>
                <a:lnTo>
                  <a:pt x="1773" y="7768894"/>
                </a:lnTo>
                <a:lnTo>
                  <a:pt x="1125" y="7841096"/>
                </a:lnTo>
                <a:lnTo>
                  <a:pt x="609" y="7916279"/>
                </a:lnTo>
                <a:lnTo>
                  <a:pt x="231" y="7994116"/>
                </a:lnTo>
                <a:lnTo>
                  <a:pt x="0" y="8074281"/>
                </a:lnTo>
                <a:lnTo>
                  <a:pt x="0" y="8238633"/>
                </a:lnTo>
                <a:lnTo>
                  <a:pt x="231" y="8318815"/>
                </a:lnTo>
                <a:lnTo>
                  <a:pt x="609" y="8396665"/>
                </a:lnTo>
                <a:lnTo>
                  <a:pt x="1125" y="8471858"/>
                </a:lnTo>
                <a:lnTo>
                  <a:pt x="1773" y="8544068"/>
                </a:lnTo>
                <a:lnTo>
                  <a:pt x="2545" y="8612968"/>
                </a:lnTo>
                <a:lnTo>
                  <a:pt x="3436" y="8678231"/>
                </a:lnTo>
                <a:lnTo>
                  <a:pt x="4436" y="8739532"/>
                </a:lnTo>
                <a:lnTo>
                  <a:pt x="5540" y="8796543"/>
                </a:lnTo>
                <a:lnTo>
                  <a:pt x="6741" y="8848939"/>
                </a:lnTo>
                <a:lnTo>
                  <a:pt x="8031" y="8896394"/>
                </a:lnTo>
                <a:lnTo>
                  <a:pt x="9403" y="8938579"/>
                </a:lnTo>
                <a:lnTo>
                  <a:pt x="12367" y="9005841"/>
                </a:lnTo>
                <a:lnTo>
                  <a:pt x="15575" y="9048112"/>
                </a:lnTo>
                <a:lnTo>
                  <a:pt x="18971" y="9062783"/>
                </a:lnTo>
                <a:lnTo>
                  <a:pt x="20689" y="9059061"/>
                </a:lnTo>
                <a:lnTo>
                  <a:pt x="25575" y="9005841"/>
                </a:lnTo>
                <a:lnTo>
                  <a:pt x="28538" y="8938579"/>
                </a:lnTo>
                <a:lnTo>
                  <a:pt x="29910" y="8896394"/>
                </a:lnTo>
                <a:lnTo>
                  <a:pt x="31200" y="8848939"/>
                </a:lnTo>
                <a:lnTo>
                  <a:pt x="32401" y="8796543"/>
                </a:lnTo>
                <a:lnTo>
                  <a:pt x="33505" y="8739532"/>
                </a:lnTo>
                <a:lnTo>
                  <a:pt x="34506" y="8678231"/>
                </a:lnTo>
                <a:lnTo>
                  <a:pt x="35396" y="8612968"/>
                </a:lnTo>
                <a:lnTo>
                  <a:pt x="36169" y="8544068"/>
                </a:lnTo>
                <a:lnTo>
                  <a:pt x="36817" y="8471858"/>
                </a:lnTo>
                <a:lnTo>
                  <a:pt x="37333" y="8396665"/>
                </a:lnTo>
                <a:lnTo>
                  <a:pt x="37710" y="8318815"/>
                </a:lnTo>
                <a:lnTo>
                  <a:pt x="37942" y="8238633"/>
                </a:lnTo>
                <a:lnTo>
                  <a:pt x="37942" y="8074281"/>
                </a:lnTo>
                <a:lnTo>
                  <a:pt x="37710" y="7994116"/>
                </a:lnTo>
                <a:lnTo>
                  <a:pt x="37333" y="7916279"/>
                </a:lnTo>
                <a:lnTo>
                  <a:pt x="36817" y="7841096"/>
                </a:lnTo>
                <a:lnTo>
                  <a:pt x="36169" y="7768894"/>
                </a:lnTo>
                <a:lnTo>
                  <a:pt x="35396" y="7700000"/>
                </a:lnTo>
                <a:lnTo>
                  <a:pt x="34506" y="7634740"/>
                </a:lnTo>
                <a:lnTo>
                  <a:pt x="33505" y="7573442"/>
                </a:lnTo>
                <a:lnTo>
                  <a:pt x="32401" y="7516431"/>
                </a:lnTo>
                <a:lnTo>
                  <a:pt x="31200" y="7464034"/>
                </a:lnTo>
                <a:lnTo>
                  <a:pt x="29910" y="7416579"/>
                </a:lnTo>
                <a:lnTo>
                  <a:pt x="28538" y="7374391"/>
                </a:lnTo>
                <a:lnTo>
                  <a:pt x="25575" y="7307124"/>
                </a:lnTo>
                <a:lnTo>
                  <a:pt x="22367" y="7264848"/>
                </a:lnTo>
                <a:lnTo>
                  <a:pt x="18971" y="7250176"/>
                </a:lnTo>
                <a:close/>
              </a:path>
            </a:pathLst>
          </a:custGeom>
          <a:solidFill>
            <a:srgbClr val="FFFFFF">
              <a:alpha val="1960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7305401" y="9199175"/>
            <a:ext cx="336550" cy="38925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2100" spc="25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1295" y="1962911"/>
            <a:ext cx="8406384" cy="58856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85"/>
              <a:t>Step</a:t>
            </a:r>
            <a:r>
              <a:rPr dirty="0" spc="-875"/>
              <a:t> </a:t>
            </a:r>
            <a:r>
              <a:rPr dirty="0" spc="-950"/>
              <a:t>7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1741170" y="4118610"/>
            <a:ext cx="272478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>
                <a:solidFill>
                  <a:srgbClr val="1F0A46"/>
                </a:solidFill>
                <a:latin typeface="Arial"/>
                <a:cs typeface="Arial"/>
              </a:rPr>
              <a:t>setelah</a:t>
            </a:r>
            <a:r>
              <a:rPr dirty="0" sz="2500" spc="-35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 spc="95">
                <a:solidFill>
                  <a:srgbClr val="1F0A46"/>
                </a:solidFill>
                <a:latin typeface="Arial"/>
                <a:cs typeface="Arial"/>
              </a:rPr>
              <a:t>membuka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41170" y="4500524"/>
            <a:ext cx="1386840" cy="1433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dirty="0" sz="2500" spc="60">
                <a:solidFill>
                  <a:srgbClr val="1F0A46"/>
                </a:solidFill>
                <a:latin typeface="Arial"/>
                <a:cs typeface="Arial"/>
              </a:rPr>
              <a:t>buka </a:t>
            </a:r>
            <a:r>
              <a:rPr dirty="0" sz="2500" spc="100">
                <a:solidFill>
                  <a:srgbClr val="1F0A46"/>
                </a:solidFill>
                <a:latin typeface="Arial"/>
                <a:cs typeface="Arial"/>
              </a:rPr>
              <a:t>terminah perintah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268471" y="4500524"/>
            <a:ext cx="1156970" cy="143383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2500" spc="45">
                <a:solidFill>
                  <a:srgbClr val="1F0A46"/>
                </a:solidFill>
                <a:latin typeface="Arial"/>
                <a:cs typeface="Arial"/>
              </a:rPr>
              <a:t>pada</a:t>
            </a:r>
            <a:endParaRPr sz="2500">
              <a:latin typeface="Arial"/>
              <a:cs typeface="Arial"/>
            </a:endParaRPr>
          </a:p>
          <a:p>
            <a:pPr marL="228600" marR="5080" indent="77470">
              <a:lnSpc>
                <a:spcPts val="3700"/>
              </a:lnSpc>
              <a:spcBef>
                <a:spcPts val="95"/>
              </a:spcBef>
            </a:pPr>
            <a:r>
              <a:rPr dirty="0" sz="2500" spc="50">
                <a:solidFill>
                  <a:srgbClr val="1F0A46"/>
                </a:solidFill>
                <a:latin typeface="Arial"/>
                <a:cs typeface="Arial"/>
              </a:rPr>
              <a:t>lalu </a:t>
            </a:r>
            <a:r>
              <a:rPr dirty="0" sz="2500" spc="114">
                <a:solidFill>
                  <a:srgbClr val="1F0A46"/>
                </a:solidFill>
                <a:latin typeface="Arial"/>
                <a:cs typeface="Arial"/>
              </a:rPr>
              <a:t>flutter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553203" y="4028084"/>
            <a:ext cx="1273810" cy="190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 indent="146050">
              <a:lnSpc>
                <a:spcPct val="123400"/>
              </a:lnSpc>
              <a:spcBef>
                <a:spcPts val="105"/>
              </a:spcBef>
            </a:pPr>
            <a:r>
              <a:rPr dirty="0" sz="2500" spc="-45">
                <a:solidFill>
                  <a:srgbClr val="1F0A46"/>
                </a:solidFill>
                <a:latin typeface="Arial"/>
                <a:cs typeface="Arial"/>
              </a:rPr>
              <a:t>VsCode </a:t>
            </a:r>
            <a:r>
              <a:rPr dirty="0" sz="2500" spc="-10">
                <a:solidFill>
                  <a:srgbClr val="1F0A46"/>
                </a:solidFill>
                <a:latin typeface="Arial"/>
                <a:cs typeface="Arial"/>
              </a:rPr>
              <a:t>bagian </a:t>
            </a:r>
            <a:r>
              <a:rPr dirty="0" sz="2500" spc="50">
                <a:solidFill>
                  <a:srgbClr val="1F0A46"/>
                </a:solidFill>
                <a:latin typeface="Arial"/>
                <a:cs typeface="Arial"/>
              </a:rPr>
              <a:t>jalankan </a:t>
            </a:r>
            <a:r>
              <a:rPr dirty="0" sz="2500" spc="-10">
                <a:solidFill>
                  <a:srgbClr val="1F0A46"/>
                </a:solidFill>
                <a:latin typeface="Arial"/>
                <a:cs typeface="Arial"/>
              </a:rPr>
              <a:t>create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741170" y="5910477"/>
            <a:ext cx="970280" cy="96456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2500" spc="-10">
                <a:solidFill>
                  <a:srgbClr val="1F0A46"/>
                </a:solidFill>
                <a:latin typeface="Trebuchet MS"/>
                <a:cs typeface="Trebuchet MS"/>
              </a:rPr>
              <a:t>“nama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500" spc="85">
                <a:solidFill>
                  <a:srgbClr val="1F0A46"/>
                </a:solidFill>
                <a:latin typeface="Arial"/>
                <a:cs typeface="Arial"/>
              </a:rPr>
              <a:t>enter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936239" y="5910477"/>
            <a:ext cx="1117600" cy="96456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795"/>
              </a:spcBef>
            </a:pPr>
            <a:r>
              <a:rPr dirty="0" sz="2500" spc="-45">
                <a:solidFill>
                  <a:srgbClr val="1F0A46"/>
                </a:solidFill>
                <a:latin typeface="Trebuchet MS"/>
                <a:cs typeface="Trebuchet MS"/>
              </a:rPr>
              <a:t>projek”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500" spc="80">
                <a:solidFill>
                  <a:srgbClr val="1F0A46"/>
                </a:solidFill>
                <a:latin typeface="Arial"/>
                <a:cs typeface="Arial"/>
              </a:rPr>
              <a:t>tunggu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324603" y="5910477"/>
            <a:ext cx="1501775" cy="964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1755" marR="5080" indent="-59690">
              <a:lnSpc>
                <a:spcPct val="123200"/>
              </a:lnSpc>
              <a:spcBef>
                <a:spcPts val="100"/>
              </a:spcBef>
            </a:pPr>
            <a:r>
              <a:rPr dirty="0" sz="2500" spc="80">
                <a:solidFill>
                  <a:srgbClr val="1F0A46"/>
                </a:solidFill>
                <a:latin typeface="Arial"/>
                <a:cs typeface="Arial"/>
              </a:rPr>
              <a:t>kemudian </a:t>
            </a:r>
            <a:r>
              <a:rPr dirty="0" sz="2500" spc="55">
                <a:solidFill>
                  <a:srgbClr val="1F0A46"/>
                </a:solidFill>
                <a:latin typeface="Arial"/>
                <a:cs typeface="Arial"/>
              </a:rPr>
              <a:t>beberapa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741170" y="6848130"/>
            <a:ext cx="4086225" cy="967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3600"/>
              </a:lnSpc>
              <a:spcBef>
                <a:spcPts val="95"/>
              </a:spcBef>
              <a:tabLst>
                <a:tab pos="909955" algn="l"/>
                <a:tab pos="2268220" algn="l"/>
                <a:tab pos="3542029" algn="l"/>
              </a:tabLst>
            </a:pPr>
            <a:r>
              <a:rPr dirty="0" sz="2500" spc="-20">
                <a:solidFill>
                  <a:srgbClr val="1F0A46"/>
                </a:solidFill>
                <a:latin typeface="Arial"/>
                <a:cs typeface="Arial"/>
              </a:rPr>
              <a:t>saat</a:t>
            </a:r>
            <a:r>
              <a:rPr dirty="0" sz="2500">
                <a:solidFill>
                  <a:srgbClr val="1F0A46"/>
                </a:solidFill>
                <a:latin typeface="Arial"/>
                <a:cs typeface="Arial"/>
              </a:rPr>
              <a:t>	</a:t>
            </a:r>
            <a:r>
              <a:rPr dirty="0" sz="2500" spc="45">
                <a:solidFill>
                  <a:srgbClr val="1F0A46"/>
                </a:solidFill>
                <a:latin typeface="Arial"/>
                <a:cs typeface="Arial"/>
              </a:rPr>
              <a:t>sampai</a:t>
            </a:r>
            <a:r>
              <a:rPr dirty="0" sz="2500">
                <a:solidFill>
                  <a:srgbClr val="1F0A46"/>
                </a:solidFill>
                <a:latin typeface="Arial"/>
                <a:cs typeface="Arial"/>
              </a:rPr>
              <a:t>	</a:t>
            </a:r>
            <a:r>
              <a:rPr dirty="0" sz="2500" spc="-10">
                <a:solidFill>
                  <a:srgbClr val="1F0A46"/>
                </a:solidFill>
                <a:latin typeface="Arial"/>
                <a:cs typeface="Arial"/>
              </a:rPr>
              <a:t>proses</a:t>
            </a:r>
            <a:r>
              <a:rPr dirty="0" sz="2500">
                <a:solidFill>
                  <a:srgbClr val="1F0A46"/>
                </a:solidFill>
                <a:latin typeface="Arial"/>
                <a:cs typeface="Arial"/>
              </a:rPr>
              <a:t>	</a:t>
            </a:r>
            <a:r>
              <a:rPr dirty="0" sz="2500" spc="-25">
                <a:solidFill>
                  <a:srgbClr val="1F0A46"/>
                </a:solidFill>
                <a:latin typeface="Arial"/>
                <a:cs typeface="Arial"/>
              </a:rPr>
              <a:t>nya </a:t>
            </a:r>
            <a:r>
              <a:rPr dirty="0" sz="2500" spc="-10">
                <a:solidFill>
                  <a:srgbClr val="1F0A46"/>
                </a:solidFill>
                <a:latin typeface="Arial"/>
                <a:cs typeface="Arial"/>
              </a:rPr>
              <a:t>selesai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8959" y="2078735"/>
            <a:ext cx="8887967" cy="53873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85"/>
              <a:t>Step</a:t>
            </a:r>
            <a:r>
              <a:rPr dirty="0" spc="-875"/>
              <a:t> </a:t>
            </a:r>
            <a:r>
              <a:rPr dirty="0" spc="-950"/>
              <a:t>8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1741170" y="4047351"/>
            <a:ext cx="4088765" cy="1549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95"/>
              </a:spcBef>
            </a:pPr>
            <a:r>
              <a:rPr dirty="0" sz="2000">
                <a:solidFill>
                  <a:srgbClr val="1F0A46"/>
                </a:solidFill>
                <a:latin typeface="Arial"/>
                <a:cs typeface="Arial"/>
              </a:rPr>
              <a:t>setelah</a:t>
            </a:r>
            <a:r>
              <a:rPr dirty="0" sz="2000" spc="270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000" spc="85">
                <a:solidFill>
                  <a:srgbClr val="1F0A46"/>
                </a:solidFill>
                <a:latin typeface="Arial"/>
                <a:cs typeface="Arial"/>
              </a:rPr>
              <a:t>pembuatan</a:t>
            </a:r>
            <a:r>
              <a:rPr dirty="0" sz="2000" spc="260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000" spc="65">
                <a:solidFill>
                  <a:srgbClr val="1F0A46"/>
                </a:solidFill>
                <a:latin typeface="Arial"/>
                <a:cs typeface="Arial"/>
              </a:rPr>
              <a:t>projek</a:t>
            </a:r>
            <a:r>
              <a:rPr dirty="0" sz="2000" spc="305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1F0A46"/>
                </a:solidFill>
                <a:latin typeface="Arial"/>
                <a:cs typeface="Arial"/>
              </a:rPr>
              <a:t>selesai </a:t>
            </a:r>
            <a:r>
              <a:rPr dirty="0" sz="2000" spc="70">
                <a:solidFill>
                  <a:srgbClr val="1F0A46"/>
                </a:solidFill>
                <a:latin typeface="Arial"/>
                <a:cs typeface="Arial"/>
              </a:rPr>
              <a:t>kemudian</a:t>
            </a:r>
            <a:r>
              <a:rPr dirty="0" sz="2000" spc="375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1F0A46"/>
                </a:solidFill>
                <a:latin typeface="Arial"/>
                <a:cs typeface="Arial"/>
              </a:rPr>
              <a:t>ketikkan</a:t>
            </a:r>
            <a:r>
              <a:rPr dirty="0" sz="2000" spc="375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000" spc="50">
                <a:solidFill>
                  <a:srgbClr val="1F0A46"/>
                </a:solidFill>
                <a:latin typeface="Arial"/>
                <a:cs typeface="Arial"/>
              </a:rPr>
              <a:t>pada</a:t>
            </a:r>
            <a:r>
              <a:rPr dirty="0" sz="2000" spc="385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000" spc="75">
                <a:solidFill>
                  <a:srgbClr val="1F0A46"/>
                </a:solidFill>
                <a:latin typeface="Arial"/>
                <a:cs typeface="Arial"/>
              </a:rPr>
              <a:t>terminal </a:t>
            </a:r>
            <a:r>
              <a:rPr dirty="0" sz="2000">
                <a:solidFill>
                  <a:srgbClr val="1F0A46"/>
                </a:solidFill>
                <a:latin typeface="Arial"/>
                <a:cs typeface="Arial"/>
              </a:rPr>
              <a:t>cd</a:t>
            </a:r>
            <a:r>
              <a:rPr dirty="0" sz="2000" spc="45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1F0A46"/>
                </a:solidFill>
                <a:latin typeface="Trebuchet MS"/>
                <a:cs typeface="Trebuchet MS"/>
              </a:rPr>
              <a:t>“nama</a:t>
            </a:r>
            <a:r>
              <a:rPr dirty="0" sz="2000" spc="10">
                <a:solidFill>
                  <a:srgbClr val="1F0A46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solidFill>
                  <a:srgbClr val="1F0A46"/>
                </a:solidFill>
                <a:latin typeface="Trebuchet MS"/>
                <a:cs typeface="Trebuchet MS"/>
              </a:rPr>
              <a:t>projek”</a:t>
            </a:r>
            <a:r>
              <a:rPr dirty="0" sz="2000" spc="5">
                <a:solidFill>
                  <a:srgbClr val="1F0A46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1F0A46"/>
                </a:solidFill>
                <a:latin typeface="Arial"/>
                <a:cs typeface="Arial"/>
              </a:rPr>
              <a:t>kemudian</a:t>
            </a:r>
            <a:r>
              <a:rPr dirty="0" sz="2000" spc="50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1F0A46"/>
                </a:solidFill>
                <a:latin typeface="Arial"/>
                <a:cs typeface="Arial"/>
              </a:rPr>
              <a:t>ketika </a:t>
            </a:r>
            <a:r>
              <a:rPr dirty="0" sz="2000" spc="50">
                <a:solidFill>
                  <a:srgbClr val="1F0A46"/>
                </a:solidFill>
                <a:latin typeface="Arial"/>
                <a:cs typeface="Arial"/>
              </a:rPr>
              <a:t>sudah</a:t>
            </a:r>
            <a:r>
              <a:rPr dirty="0" sz="2000" spc="215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000" spc="55">
                <a:solidFill>
                  <a:srgbClr val="1F0A46"/>
                </a:solidFill>
                <a:latin typeface="Arial"/>
                <a:cs typeface="Arial"/>
              </a:rPr>
              <a:t>masuk</a:t>
            </a:r>
            <a:r>
              <a:rPr dirty="0" sz="2000" spc="220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000">
                <a:solidFill>
                  <a:srgbClr val="1F0A46"/>
                </a:solidFill>
                <a:latin typeface="Arial"/>
                <a:cs typeface="Arial"/>
              </a:rPr>
              <a:t>ke</a:t>
            </a:r>
            <a:r>
              <a:rPr dirty="0" sz="2000" spc="215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000" spc="60">
                <a:solidFill>
                  <a:srgbClr val="1F0A46"/>
                </a:solidFill>
                <a:latin typeface="Arial"/>
                <a:cs typeface="Arial"/>
              </a:rPr>
              <a:t>dalam</a:t>
            </a:r>
            <a:r>
              <a:rPr dirty="0" sz="2000" spc="220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000" spc="55">
                <a:solidFill>
                  <a:srgbClr val="1F0A46"/>
                </a:solidFill>
                <a:latin typeface="Arial"/>
                <a:cs typeface="Arial"/>
              </a:rPr>
              <a:t>projek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41170" y="6027801"/>
            <a:ext cx="33877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08685" algn="l"/>
                <a:tab pos="2644775" algn="l"/>
              </a:tabLst>
            </a:pPr>
            <a:r>
              <a:rPr dirty="0" sz="2000" spc="90">
                <a:solidFill>
                  <a:srgbClr val="1F0A46"/>
                </a:solidFill>
                <a:latin typeface="Arial"/>
                <a:cs typeface="Arial"/>
              </a:rPr>
              <a:t>untuk</a:t>
            </a:r>
            <a:r>
              <a:rPr dirty="0" sz="2000">
                <a:solidFill>
                  <a:srgbClr val="1F0A46"/>
                </a:solidFill>
                <a:latin typeface="Arial"/>
                <a:cs typeface="Arial"/>
              </a:rPr>
              <a:t>	</a:t>
            </a:r>
            <a:r>
              <a:rPr dirty="0" sz="2000" spc="45">
                <a:solidFill>
                  <a:srgbClr val="1F0A46"/>
                </a:solidFill>
                <a:latin typeface="Arial"/>
                <a:cs typeface="Arial"/>
              </a:rPr>
              <a:t>menjalankan</a:t>
            </a:r>
            <a:r>
              <a:rPr dirty="0" sz="2000">
                <a:solidFill>
                  <a:srgbClr val="1F0A46"/>
                </a:solidFill>
                <a:latin typeface="Arial"/>
                <a:cs typeface="Arial"/>
              </a:rPr>
              <a:t>	</a:t>
            </a:r>
            <a:r>
              <a:rPr dirty="0" sz="2000" spc="90">
                <a:solidFill>
                  <a:srgbClr val="1F0A46"/>
                </a:solidFill>
                <a:latin typeface="Arial"/>
                <a:cs typeface="Arial"/>
              </a:rPr>
              <a:t>flutter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41170" y="5571210"/>
            <a:ext cx="4088129" cy="7874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700"/>
              </a:spcBef>
              <a:tabLst>
                <a:tab pos="1429385" algn="l"/>
                <a:tab pos="2667000" algn="l"/>
                <a:tab pos="3646804" algn="l"/>
              </a:tabLst>
            </a:pPr>
            <a:r>
              <a:rPr dirty="0" sz="2000" spc="60">
                <a:solidFill>
                  <a:srgbClr val="1F0A46"/>
                </a:solidFill>
                <a:latin typeface="Arial"/>
                <a:cs typeface="Arial"/>
              </a:rPr>
              <a:t>kemudian</a:t>
            </a:r>
            <a:r>
              <a:rPr dirty="0" sz="2000">
                <a:solidFill>
                  <a:srgbClr val="1F0A46"/>
                </a:solidFill>
                <a:latin typeface="Arial"/>
                <a:cs typeface="Arial"/>
              </a:rPr>
              <a:t>	</a:t>
            </a:r>
            <a:r>
              <a:rPr dirty="0" sz="2000" spc="40">
                <a:solidFill>
                  <a:srgbClr val="1F0A46"/>
                </a:solidFill>
                <a:latin typeface="Arial"/>
                <a:cs typeface="Arial"/>
              </a:rPr>
              <a:t>ketikkan</a:t>
            </a:r>
            <a:r>
              <a:rPr dirty="0" sz="2000">
                <a:solidFill>
                  <a:srgbClr val="1F0A46"/>
                </a:solidFill>
                <a:latin typeface="Arial"/>
                <a:cs typeface="Arial"/>
              </a:rPr>
              <a:t>	</a:t>
            </a:r>
            <a:r>
              <a:rPr dirty="0" sz="2000" spc="90">
                <a:solidFill>
                  <a:srgbClr val="1F0A46"/>
                </a:solidFill>
                <a:latin typeface="Arial"/>
                <a:cs typeface="Arial"/>
              </a:rPr>
              <a:t>flutter</a:t>
            </a:r>
            <a:r>
              <a:rPr dirty="0" sz="2000">
                <a:solidFill>
                  <a:srgbClr val="1F0A46"/>
                </a:solidFill>
                <a:latin typeface="Arial"/>
                <a:cs typeface="Arial"/>
              </a:rPr>
              <a:t>	</a:t>
            </a:r>
            <a:r>
              <a:rPr dirty="0" sz="2000" spc="95">
                <a:solidFill>
                  <a:srgbClr val="1F0A46"/>
                </a:solidFill>
                <a:latin typeface="Arial"/>
                <a:cs typeface="Arial"/>
              </a:rPr>
              <a:t>run</a:t>
            </a:r>
            <a:endParaRPr sz="2000">
              <a:latin typeface="Arial"/>
              <a:cs typeface="Arial"/>
            </a:endParaRPr>
          </a:p>
          <a:p>
            <a:pPr algn="r" marR="6350">
              <a:lnSpc>
                <a:spcPct val="100000"/>
              </a:lnSpc>
              <a:spcBef>
                <a:spcPts val="600"/>
              </a:spcBef>
            </a:pPr>
            <a:r>
              <a:rPr dirty="0" sz="2000" spc="-20">
                <a:solidFill>
                  <a:srgbClr val="1F0A46"/>
                </a:solidFill>
                <a:latin typeface="Arial"/>
                <a:cs typeface="Arial"/>
              </a:rPr>
              <a:t>nya.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41170" y="6332830"/>
            <a:ext cx="4088765" cy="155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000" spc="70">
                <a:solidFill>
                  <a:srgbClr val="1F0A46"/>
                </a:solidFill>
                <a:latin typeface="Arial"/>
                <a:cs typeface="Arial"/>
              </a:rPr>
              <a:t>kemudian</a:t>
            </a:r>
            <a:r>
              <a:rPr dirty="0" sz="2000" spc="180">
                <a:solidFill>
                  <a:srgbClr val="1F0A46"/>
                </a:solidFill>
                <a:latin typeface="Arial"/>
                <a:cs typeface="Arial"/>
              </a:rPr>
              <a:t>   </a:t>
            </a:r>
            <a:r>
              <a:rPr dirty="0" sz="2000">
                <a:solidFill>
                  <a:srgbClr val="1F0A46"/>
                </a:solidFill>
                <a:latin typeface="Arial"/>
                <a:cs typeface="Arial"/>
              </a:rPr>
              <a:t>kalian</a:t>
            </a:r>
            <a:r>
              <a:rPr dirty="0" sz="2000" spc="185">
                <a:solidFill>
                  <a:srgbClr val="1F0A46"/>
                </a:solidFill>
                <a:latin typeface="Arial"/>
                <a:cs typeface="Arial"/>
              </a:rPr>
              <a:t>   </a:t>
            </a:r>
            <a:r>
              <a:rPr dirty="0" sz="2000">
                <a:solidFill>
                  <a:srgbClr val="1F0A46"/>
                </a:solidFill>
                <a:latin typeface="Arial"/>
                <a:cs typeface="Arial"/>
              </a:rPr>
              <a:t>bisa</a:t>
            </a:r>
            <a:r>
              <a:rPr dirty="0" sz="2000" spc="185">
                <a:solidFill>
                  <a:srgbClr val="1F0A46"/>
                </a:solidFill>
                <a:latin typeface="Arial"/>
                <a:cs typeface="Arial"/>
              </a:rPr>
              <a:t>   </a:t>
            </a:r>
            <a:r>
              <a:rPr dirty="0" sz="2000" spc="90">
                <a:solidFill>
                  <a:srgbClr val="1F0A46"/>
                </a:solidFill>
                <a:latin typeface="Arial"/>
                <a:cs typeface="Arial"/>
              </a:rPr>
              <a:t>memlih </a:t>
            </a:r>
            <a:r>
              <a:rPr dirty="0" sz="2000" spc="100">
                <a:solidFill>
                  <a:srgbClr val="1F0A46"/>
                </a:solidFill>
                <a:latin typeface="Arial"/>
                <a:cs typeface="Arial"/>
              </a:rPr>
              <a:t>untuk</a:t>
            </a:r>
            <a:r>
              <a:rPr dirty="0" sz="2000" spc="20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000" spc="75">
                <a:solidFill>
                  <a:srgbClr val="1F0A46"/>
                </a:solidFill>
                <a:latin typeface="Arial"/>
                <a:cs typeface="Arial"/>
              </a:rPr>
              <a:t>menampilkan</a:t>
            </a:r>
            <a:r>
              <a:rPr dirty="0" sz="2000" spc="20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000">
                <a:solidFill>
                  <a:srgbClr val="1F0A46"/>
                </a:solidFill>
                <a:latin typeface="Arial"/>
                <a:cs typeface="Arial"/>
              </a:rPr>
              <a:t>nya</a:t>
            </a:r>
            <a:r>
              <a:rPr dirty="0" sz="2000" spc="20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000" spc="65">
                <a:solidFill>
                  <a:srgbClr val="1F0A46"/>
                </a:solidFill>
                <a:latin typeface="Arial"/>
                <a:cs typeface="Arial"/>
              </a:rPr>
              <a:t>dimana </a:t>
            </a:r>
            <a:r>
              <a:rPr dirty="0" sz="2000">
                <a:solidFill>
                  <a:srgbClr val="1F0A46"/>
                </a:solidFill>
                <a:latin typeface="Arial"/>
                <a:cs typeface="Arial"/>
              </a:rPr>
              <a:t>saya</a:t>
            </a:r>
            <a:r>
              <a:rPr dirty="0" sz="2000" spc="445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000" spc="85">
                <a:solidFill>
                  <a:srgbClr val="1F0A46"/>
                </a:solidFill>
                <a:latin typeface="Arial"/>
                <a:cs typeface="Arial"/>
              </a:rPr>
              <a:t>memilih</a:t>
            </a:r>
            <a:r>
              <a:rPr dirty="0" sz="2000" spc="440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000" spc="70">
                <a:solidFill>
                  <a:srgbClr val="1F0A46"/>
                </a:solidFill>
                <a:latin typeface="Arial"/>
                <a:cs typeface="Arial"/>
              </a:rPr>
              <a:t>no2</a:t>
            </a:r>
            <a:r>
              <a:rPr dirty="0" sz="2000" spc="440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000" spc="75">
                <a:solidFill>
                  <a:srgbClr val="1F0A46"/>
                </a:solidFill>
                <a:latin typeface="Arial"/>
                <a:cs typeface="Arial"/>
              </a:rPr>
              <a:t>chrome</a:t>
            </a:r>
            <a:r>
              <a:rPr dirty="0" sz="2000" spc="445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000" spc="90">
                <a:solidFill>
                  <a:srgbClr val="1F0A46"/>
                </a:solidFill>
                <a:latin typeface="Arial"/>
                <a:cs typeface="Arial"/>
              </a:rPr>
              <a:t>untuk </a:t>
            </a:r>
            <a:r>
              <a:rPr dirty="0" sz="2000" spc="50">
                <a:solidFill>
                  <a:srgbClr val="1F0A46"/>
                </a:solidFill>
                <a:latin typeface="Arial"/>
                <a:cs typeface="Arial"/>
              </a:rPr>
              <a:t>menampilkannya.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1828800"/>
            <a:ext cx="4047744" cy="63169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85"/>
              <a:t>Step</a:t>
            </a:r>
            <a:r>
              <a:rPr dirty="0" spc="-875"/>
              <a:t> </a:t>
            </a:r>
            <a:r>
              <a:rPr dirty="0" spc="-950"/>
              <a:t>9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1741170" y="4047351"/>
            <a:ext cx="4088765" cy="1549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95"/>
              </a:spcBef>
            </a:pPr>
            <a:r>
              <a:rPr dirty="0" sz="2000">
                <a:solidFill>
                  <a:srgbClr val="1F0A46"/>
                </a:solidFill>
                <a:latin typeface="Arial"/>
                <a:cs typeface="Arial"/>
              </a:rPr>
              <a:t>Jika</a:t>
            </a:r>
            <a:r>
              <a:rPr dirty="0" sz="2000" spc="145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000" spc="50">
                <a:solidFill>
                  <a:srgbClr val="1F0A46"/>
                </a:solidFill>
                <a:latin typeface="Arial"/>
                <a:cs typeface="Arial"/>
              </a:rPr>
              <a:t>sudah</a:t>
            </a:r>
            <a:r>
              <a:rPr dirty="0" sz="2000" spc="150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000" spc="85">
                <a:solidFill>
                  <a:srgbClr val="1F0A46"/>
                </a:solidFill>
                <a:latin typeface="Arial"/>
                <a:cs typeface="Arial"/>
              </a:rPr>
              <a:t>tampil</a:t>
            </a:r>
            <a:r>
              <a:rPr dirty="0" sz="2000" spc="145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000" spc="55">
                <a:solidFill>
                  <a:srgbClr val="1F0A46"/>
                </a:solidFill>
                <a:latin typeface="Arial"/>
                <a:cs typeface="Arial"/>
              </a:rPr>
              <a:t>seperti</a:t>
            </a:r>
            <a:r>
              <a:rPr dirty="0" sz="2000" spc="150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000" spc="-20">
                <a:solidFill>
                  <a:srgbClr val="1F0A46"/>
                </a:solidFill>
                <a:latin typeface="Arial"/>
                <a:cs typeface="Arial"/>
              </a:rPr>
              <a:t>pada </a:t>
            </a:r>
            <a:r>
              <a:rPr dirty="0" sz="2000" spc="65">
                <a:solidFill>
                  <a:srgbClr val="1F0A46"/>
                </a:solidFill>
                <a:latin typeface="Arial"/>
                <a:cs typeface="Arial"/>
              </a:rPr>
              <a:t>gambar</a:t>
            </a:r>
            <a:r>
              <a:rPr dirty="0" sz="2000" spc="395">
                <a:solidFill>
                  <a:srgbClr val="1F0A46"/>
                </a:solidFill>
                <a:latin typeface="Arial"/>
                <a:cs typeface="Arial"/>
              </a:rPr>
              <a:t>   </a:t>
            </a:r>
            <a:r>
              <a:rPr dirty="0" sz="2000" spc="55">
                <a:solidFill>
                  <a:srgbClr val="1F0A46"/>
                </a:solidFill>
                <a:latin typeface="Arial"/>
                <a:cs typeface="Arial"/>
              </a:rPr>
              <a:t>maka</a:t>
            </a:r>
            <a:r>
              <a:rPr dirty="0" sz="2000" spc="400">
                <a:solidFill>
                  <a:srgbClr val="1F0A46"/>
                </a:solidFill>
                <a:latin typeface="Arial"/>
                <a:cs typeface="Arial"/>
              </a:rPr>
              <a:t>   </a:t>
            </a:r>
            <a:r>
              <a:rPr dirty="0" sz="2000">
                <a:solidFill>
                  <a:srgbClr val="1F0A46"/>
                </a:solidFill>
                <a:latin typeface="Arial"/>
                <a:cs typeface="Arial"/>
              </a:rPr>
              <a:t>kalian</a:t>
            </a:r>
            <a:r>
              <a:rPr dirty="0" sz="2000" spc="390">
                <a:solidFill>
                  <a:srgbClr val="1F0A46"/>
                </a:solidFill>
                <a:latin typeface="Arial"/>
                <a:cs typeface="Arial"/>
              </a:rPr>
              <a:t>   </a:t>
            </a:r>
            <a:r>
              <a:rPr dirty="0" sz="2000" spc="40">
                <a:solidFill>
                  <a:srgbClr val="1F0A46"/>
                </a:solidFill>
                <a:latin typeface="Arial"/>
                <a:cs typeface="Arial"/>
              </a:rPr>
              <a:t>sudah </a:t>
            </a:r>
            <a:r>
              <a:rPr dirty="0" sz="2000" spc="50">
                <a:solidFill>
                  <a:srgbClr val="1F0A46"/>
                </a:solidFill>
                <a:latin typeface="Arial"/>
                <a:cs typeface="Arial"/>
              </a:rPr>
              <a:t>berhasil</a:t>
            </a:r>
            <a:r>
              <a:rPr dirty="0" sz="2000" spc="135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000">
                <a:solidFill>
                  <a:srgbClr val="1F0A46"/>
                </a:solidFill>
                <a:latin typeface="Arial"/>
                <a:cs typeface="Arial"/>
              </a:rPr>
              <a:t>memasang</a:t>
            </a:r>
            <a:r>
              <a:rPr dirty="0" sz="2000" spc="130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000" spc="100">
                <a:solidFill>
                  <a:srgbClr val="1F0A46"/>
                </a:solidFill>
                <a:latin typeface="Arial"/>
                <a:cs typeface="Arial"/>
              </a:rPr>
              <a:t>flutter</a:t>
            </a:r>
            <a:r>
              <a:rPr dirty="0" sz="2000" spc="140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000" spc="-20">
                <a:solidFill>
                  <a:srgbClr val="1F0A46"/>
                </a:solidFill>
                <a:latin typeface="Arial"/>
                <a:cs typeface="Arial"/>
              </a:rPr>
              <a:t>pada </a:t>
            </a:r>
            <a:r>
              <a:rPr dirty="0" sz="2000">
                <a:solidFill>
                  <a:srgbClr val="1F0A46"/>
                </a:solidFill>
                <a:latin typeface="Arial"/>
                <a:cs typeface="Arial"/>
              </a:rPr>
              <a:t>device</a:t>
            </a:r>
            <a:r>
              <a:rPr dirty="0" sz="2000" spc="10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1F0A46"/>
                </a:solidFill>
                <a:latin typeface="Arial"/>
                <a:cs typeface="Arial"/>
              </a:rPr>
              <a:t>kalian.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6588818" y="83819"/>
              <a:ext cx="38100" cy="9063355"/>
            </a:xfrm>
            <a:custGeom>
              <a:avLst/>
              <a:gdLst/>
              <a:ahLst/>
              <a:cxnLst/>
              <a:rect l="l" t="t" r="r" b="b"/>
              <a:pathLst>
                <a:path w="38100" h="9063355">
                  <a:moveTo>
                    <a:pt x="18971" y="0"/>
                  </a:moveTo>
                  <a:lnTo>
                    <a:pt x="12367" y="56934"/>
                  </a:lnTo>
                  <a:lnTo>
                    <a:pt x="9403" y="124187"/>
                  </a:lnTo>
                  <a:lnTo>
                    <a:pt x="8031" y="166368"/>
                  </a:lnTo>
                  <a:lnTo>
                    <a:pt x="6741" y="213817"/>
                  </a:lnTo>
                  <a:lnTo>
                    <a:pt x="5540" y="266207"/>
                  </a:lnTo>
                  <a:lnTo>
                    <a:pt x="4436" y="323214"/>
                  </a:lnTo>
                  <a:lnTo>
                    <a:pt x="3436" y="384509"/>
                  </a:lnTo>
                  <a:lnTo>
                    <a:pt x="2545" y="449768"/>
                  </a:lnTo>
                  <a:lnTo>
                    <a:pt x="1773" y="518663"/>
                  </a:lnTo>
                  <a:lnTo>
                    <a:pt x="1125" y="590869"/>
                  </a:lnTo>
                  <a:lnTo>
                    <a:pt x="609" y="666059"/>
                  </a:lnTo>
                  <a:lnTo>
                    <a:pt x="231" y="743907"/>
                  </a:lnTo>
                  <a:lnTo>
                    <a:pt x="0" y="824086"/>
                  </a:lnTo>
                  <a:lnTo>
                    <a:pt x="0" y="988457"/>
                  </a:lnTo>
                  <a:lnTo>
                    <a:pt x="231" y="1068636"/>
                  </a:lnTo>
                  <a:lnTo>
                    <a:pt x="609" y="1146484"/>
                  </a:lnTo>
                  <a:lnTo>
                    <a:pt x="1125" y="1221674"/>
                  </a:lnTo>
                  <a:lnTo>
                    <a:pt x="1773" y="1293880"/>
                  </a:lnTo>
                  <a:lnTo>
                    <a:pt x="2545" y="1362775"/>
                  </a:lnTo>
                  <a:lnTo>
                    <a:pt x="3436" y="1428034"/>
                  </a:lnTo>
                  <a:lnTo>
                    <a:pt x="4436" y="1489329"/>
                  </a:lnTo>
                  <a:lnTo>
                    <a:pt x="5540" y="1546336"/>
                  </a:lnTo>
                  <a:lnTo>
                    <a:pt x="6741" y="1598726"/>
                  </a:lnTo>
                  <a:lnTo>
                    <a:pt x="8031" y="1646175"/>
                  </a:lnTo>
                  <a:lnTo>
                    <a:pt x="9403" y="1688356"/>
                  </a:lnTo>
                  <a:lnTo>
                    <a:pt x="12367" y="1755609"/>
                  </a:lnTo>
                  <a:lnTo>
                    <a:pt x="15575" y="1797875"/>
                  </a:lnTo>
                  <a:lnTo>
                    <a:pt x="18971" y="1812544"/>
                  </a:lnTo>
                  <a:lnTo>
                    <a:pt x="20689" y="1808822"/>
                  </a:lnTo>
                  <a:lnTo>
                    <a:pt x="25575" y="1755609"/>
                  </a:lnTo>
                  <a:lnTo>
                    <a:pt x="28538" y="1688356"/>
                  </a:lnTo>
                  <a:lnTo>
                    <a:pt x="29910" y="1646175"/>
                  </a:lnTo>
                  <a:lnTo>
                    <a:pt x="31200" y="1598726"/>
                  </a:lnTo>
                  <a:lnTo>
                    <a:pt x="32401" y="1546336"/>
                  </a:lnTo>
                  <a:lnTo>
                    <a:pt x="33505" y="1489329"/>
                  </a:lnTo>
                  <a:lnTo>
                    <a:pt x="34506" y="1428034"/>
                  </a:lnTo>
                  <a:lnTo>
                    <a:pt x="35396" y="1362775"/>
                  </a:lnTo>
                  <a:lnTo>
                    <a:pt x="36169" y="1293880"/>
                  </a:lnTo>
                  <a:lnTo>
                    <a:pt x="36817" y="1221674"/>
                  </a:lnTo>
                  <a:lnTo>
                    <a:pt x="37333" y="1146484"/>
                  </a:lnTo>
                  <a:lnTo>
                    <a:pt x="37710" y="1068636"/>
                  </a:lnTo>
                  <a:lnTo>
                    <a:pt x="37942" y="988457"/>
                  </a:lnTo>
                  <a:lnTo>
                    <a:pt x="37942" y="824086"/>
                  </a:lnTo>
                  <a:lnTo>
                    <a:pt x="37710" y="743907"/>
                  </a:lnTo>
                  <a:lnTo>
                    <a:pt x="37333" y="666059"/>
                  </a:lnTo>
                  <a:lnTo>
                    <a:pt x="36817" y="590869"/>
                  </a:lnTo>
                  <a:lnTo>
                    <a:pt x="36169" y="518663"/>
                  </a:lnTo>
                  <a:lnTo>
                    <a:pt x="35396" y="449768"/>
                  </a:lnTo>
                  <a:lnTo>
                    <a:pt x="34506" y="384509"/>
                  </a:lnTo>
                  <a:lnTo>
                    <a:pt x="33505" y="323214"/>
                  </a:lnTo>
                  <a:lnTo>
                    <a:pt x="32401" y="266207"/>
                  </a:lnTo>
                  <a:lnTo>
                    <a:pt x="31200" y="213817"/>
                  </a:lnTo>
                  <a:lnTo>
                    <a:pt x="29910" y="166368"/>
                  </a:lnTo>
                  <a:lnTo>
                    <a:pt x="28538" y="124187"/>
                  </a:lnTo>
                  <a:lnTo>
                    <a:pt x="25575" y="56934"/>
                  </a:lnTo>
                  <a:lnTo>
                    <a:pt x="22367" y="14668"/>
                  </a:lnTo>
                  <a:lnTo>
                    <a:pt x="18971" y="0"/>
                  </a:lnTo>
                  <a:close/>
                </a:path>
                <a:path w="38100" h="9063355">
                  <a:moveTo>
                    <a:pt x="18971" y="3625087"/>
                  </a:moveTo>
                  <a:lnTo>
                    <a:pt x="12367" y="3682022"/>
                  </a:lnTo>
                  <a:lnTo>
                    <a:pt x="9403" y="3749275"/>
                  </a:lnTo>
                  <a:lnTo>
                    <a:pt x="8031" y="3791456"/>
                  </a:lnTo>
                  <a:lnTo>
                    <a:pt x="6741" y="3838905"/>
                  </a:lnTo>
                  <a:lnTo>
                    <a:pt x="5540" y="3891295"/>
                  </a:lnTo>
                  <a:lnTo>
                    <a:pt x="4436" y="3948302"/>
                  </a:lnTo>
                  <a:lnTo>
                    <a:pt x="3436" y="4009597"/>
                  </a:lnTo>
                  <a:lnTo>
                    <a:pt x="2545" y="4074856"/>
                  </a:lnTo>
                  <a:lnTo>
                    <a:pt x="1773" y="4143751"/>
                  </a:lnTo>
                  <a:lnTo>
                    <a:pt x="1125" y="4215957"/>
                  </a:lnTo>
                  <a:lnTo>
                    <a:pt x="609" y="4291147"/>
                  </a:lnTo>
                  <a:lnTo>
                    <a:pt x="231" y="4368995"/>
                  </a:lnTo>
                  <a:lnTo>
                    <a:pt x="0" y="4449174"/>
                  </a:lnTo>
                  <a:lnTo>
                    <a:pt x="0" y="4613545"/>
                  </a:lnTo>
                  <a:lnTo>
                    <a:pt x="231" y="4693724"/>
                  </a:lnTo>
                  <a:lnTo>
                    <a:pt x="609" y="4771572"/>
                  </a:lnTo>
                  <a:lnTo>
                    <a:pt x="1125" y="4846762"/>
                  </a:lnTo>
                  <a:lnTo>
                    <a:pt x="1773" y="4918968"/>
                  </a:lnTo>
                  <a:lnTo>
                    <a:pt x="2545" y="4987863"/>
                  </a:lnTo>
                  <a:lnTo>
                    <a:pt x="3436" y="5053122"/>
                  </a:lnTo>
                  <a:lnTo>
                    <a:pt x="4436" y="5114417"/>
                  </a:lnTo>
                  <a:lnTo>
                    <a:pt x="5540" y="5171424"/>
                  </a:lnTo>
                  <a:lnTo>
                    <a:pt x="6741" y="5223814"/>
                  </a:lnTo>
                  <a:lnTo>
                    <a:pt x="8031" y="5271263"/>
                  </a:lnTo>
                  <a:lnTo>
                    <a:pt x="9403" y="5313444"/>
                  </a:lnTo>
                  <a:lnTo>
                    <a:pt x="12367" y="5380697"/>
                  </a:lnTo>
                  <a:lnTo>
                    <a:pt x="15575" y="5422963"/>
                  </a:lnTo>
                  <a:lnTo>
                    <a:pt x="18971" y="5437632"/>
                  </a:lnTo>
                  <a:lnTo>
                    <a:pt x="20689" y="5433910"/>
                  </a:lnTo>
                  <a:lnTo>
                    <a:pt x="25575" y="5380697"/>
                  </a:lnTo>
                  <a:lnTo>
                    <a:pt x="28538" y="5313444"/>
                  </a:lnTo>
                  <a:lnTo>
                    <a:pt x="29910" y="5271263"/>
                  </a:lnTo>
                  <a:lnTo>
                    <a:pt x="31200" y="5223814"/>
                  </a:lnTo>
                  <a:lnTo>
                    <a:pt x="32401" y="5171424"/>
                  </a:lnTo>
                  <a:lnTo>
                    <a:pt x="33505" y="5114417"/>
                  </a:lnTo>
                  <a:lnTo>
                    <a:pt x="34506" y="5053122"/>
                  </a:lnTo>
                  <a:lnTo>
                    <a:pt x="35396" y="4987863"/>
                  </a:lnTo>
                  <a:lnTo>
                    <a:pt x="36169" y="4918968"/>
                  </a:lnTo>
                  <a:lnTo>
                    <a:pt x="36817" y="4846762"/>
                  </a:lnTo>
                  <a:lnTo>
                    <a:pt x="37333" y="4771572"/>
                  </a:lnTo>
                  <a:lnTo>
                    <a:pt x="37710" y="4693724"/>
                  </a:lnTo>
                  <a:lnTo>
                    <a:pt x="37942" y="4613545"/>
                  </a:lnTo>
                  <a:lnTo>
                    <a:pt x="37942" y="4449174"/>
                  </a:lnTo>
                  <a:lnTo>
                    <a:pt x="37710" y="4368995"/>
                  </a:lnTo>
                  <a:lnTo>
                    <a:pt x="37333" y="4291147"/>
                  </a:lnTo>
                  <a:lnTo>
                    <a:pt x="36817" y="4215957"/>
                  </a:lnTo>
                  <a:lnTo>
                    <a:pt x="36169" y="4143751"/>
                  </a:lnTo>
                  <a:lnTo>
                    <a:pt x="35396" y="4074856"/>
                  </a:lnTo>
                  <a:lnTo>
                    <a:pt x="34506" y="4009597"/>
                  </a:lnTo>
                  <a:lnTo>
                    <a:pt x="33505" y="3948302"/>
                  </a:lnTo>
                  <a:lnTo>
                    <a:pt x="32401" y="3891295"/>
                  </a:lnTo>
                  <a:lnTo>
                    <a:pt x="31200" y="3838905"/>
                  </a:lnTo>
                  <a:lnTo>
                    <a:pt x="29910" y="3791456"/>
                  </a:lnTo>
                  <a:lnTo>
                    <a:pt x="28538" y="3749275"/>
                  </a:lnTo>
                  <a:lnTo>
                    <a:pt x="25575" y="3682022"/>
                  </a:lnTo>
                  <a:lnTo>
                    <a:pt x="22367" y="3639756"/>
                  </a:lnTo>
                  <a:lnTo>
                    <a:pt x="18971" y="3625087"/>
                  </a:lnTo>
                  <a:close/>
                </a:path>
                <a:path w="38100" h="9063355">
                  <a:moveTo>
                    <a:pt x="18971" y="7250176"/>
                  </a:moveTo>
                  <a:lnTo>
                    <a:pt x="12367" y="7307124"/>
                  </a:lnTo>
                  <a:lnTo>
                    <a:pt x="9403" y="7374391"/>
                  </a:lnTo>
                  <a:lnTo>
                    <a:pt x="8031" y="7416579"/>
                  </a:lnTo>
                  <a:lnTo>
                    <a:pt x="6741" y="7464034"/>
                  </a:lnTo>
                  <a:lnTo>
                    <a:pt x="5540" y="7516431"/>
                  </a:lnTo>
                  <a:lnTo>
                    <a:pt x="4436" y="7573442"/>
                  </a:lnTo>
                  <a:lnTo>
                    <a:pt x="3436" y="7634740"/>
                  </a:lnTo>
                  <a:lnTo>
                    <a:pt x="2545" y="7700000"/>
                  </a:lnTo>
                  <a:lnTo>
                    <a:pt x="1773" y="7768894"/>
                  </a:lnTo>
                  <a:lnTo>
                    <a:pt x="1125" y="7841096"/>
                  </a:lnTo>
                  <a:lnTo>
                    <a:pt x="609" y="7916279"/>
                  </a:lnTo>
                  <a:lnTo>
                    <a:pt x="231" y="7994116"/>
                  </a:lnTo>
                  <a:lnTo>
                    <a:pt x="0" y="8074281"/>
                  </a:lnTo>
                  <a:lnTo>
                    <a:pt x="0" y="8238633"/>
                  </a:lnTo>
                  <a:lnTo>
                    <a:pt x="231" y="8318815"/>
                  </a:lnTo>
                  <a:lnTo>
                    <a:pt x="609" y="8396665"/>
                  </a:lnTo>
                  <a:lnTo>
                    <a:pt x="1125" y="8471858"/>
                  </a:lnTo>
                  <a:lnTo>
                    <a:pt x="1773" y="8544068"/>
                  </a:lnTo>
                  <a:lnTo>
                    <a:pt x="2545" y="8612968"/>
                  </a:lnTo>
                  <a:lnTo>
                    <a:pt x="3436" y="8678231"/>
                  </a:lnTo>
                  <a:lnTo>
                    <a:pt x="4436" y="8739532"/>
                  </a:lnTo>
                  <a:lnTo>
                    <a:pt x="5540" y="8796543"/>
                  </a:lnTo>
                  <a:lnTo>
                    <a:pt x="6741" y="8848939"/>
                  </a:lnTo>
                  <a:lnTo>
                    <a:pt x="8031" y="8896394"/>
                  </a:lnTo>
                  <a:lnTo>
                    <a:pt x="9403" y="8938579"/>
                  </a:lnTo>
                  <a:lnTo>
                    <a:pt x="12367" y="9005841"/>
                  </a:lnTo>
                  <a:lnTo>
                    <a:pt x="15575" y="9048112"/>
                  </a:lnTo>
                  <a:lnTo>
                    <a:pt x="18971" y="9062783"/>
                  </a:lnTo>
                  <a:lnTo>
                    <a:pt x="20689" y="9059061"/>
                  </a:lnTo>
                  <a:lnTo>
                    <a:pt x="25575" y="9005841"/>
                  </a:lnTo>
                  <a:lnTo>
                    <a:pt x="28538" y="8938579"/>
                  </a:lnTo>
                  <a:lnTo>
                    <a:pt x="29910" y="8896394"/>
                  </a:lnTo>
                  <a:lnTo>
                    <a:pt x="31200" y="8848939"/>
                  </a:lnTo>
                  <a:lnTo>
                    <a:pt x="32401" y="8796543"/>
                  </a:lnTo>
                  <a:lnTo>
                    <a:pt x="33505" y="8739532"/>
                  </a:lnTo>
                  <a:lnTo>
                    <a:pt x="34506" y="8678231"/>
                  </a:lnTo>
                  <a:lnTo>
                    <a:pt x="35396" y="8612968"/>
                  </a:lnTo>
                  <a:lnTo>
                    <a:pt x="36169" y="8544068"/>
                  </a:lnTo>
                  <a:lnTo>
                    <a:pt x="36817" y="8471858"/>
                  </a:lnTo>
                  <a:lnTo>
                    <a:pt x="37333" y="8396665"/>
                  </a:lnTo>
                  <a:lnTo>
                    <a:pt x="37710" y="8318815"/>
                  </a:lnTo>
                  <a:lnTo>
                    <a:pt x="37942" y="8238633"/>
                  </a:lnTo>
                  <a:lnTo>
                    <a:pt x="37942" y="8074281"/>
                  </a:lnTo>
                  <a:lnTo>
                    <a:pt x="37710" y="7994116"/>
                  </a:lnTo>
                  <a:lnTo>
                    <a:pt x="37333" y="7916279"/>
                  </a:lnTo>
                  <a:lnTo>
                    <a:pt x="36817" y="7841096"/>
                  </a:lnTo>
                  <a:lnTo>
                    <a:pt x="36169" y="7768894"/>
                  </a:lnTo>
                  <a:lnTo>
                    <a:pt x="35396" y="7700000"/>
                  </a:lnTo>
                  <a:lnTo>
                    <a:pt x="34506" y="7634740"/>
                  </a:lnTo>
                  <a:lnTo>
                    <a:pt x="33505" y="7573442"/>
                  </a:lnTo>
                  <a:lnTo>
                    <a:pt x="32401" y="7516431"/>
                  </a:lnTo>
                  <a:lnTo>
                    <a:pt x="31200" y="7464034"/>
                  </a:lnTo>
                  <a:lnTo>
                    <a:pt x="29910" y="7416579"/>
                  </a:lnTo>
                  <a:lnTo>
                    <a:pt x="28538" y="7374391"/>
                  </a:lnTo>
                  <a:lnTo>
                    <a:pt x="25575" y="7307124"/>
                  </a:lnTo>
                  <a:lnTo>
                    <a:pt x="22367" y="7264848"/>
                  </a:lnTo>
                  <a:lnTo>
                    <a:pt x="18971" y="7250176"/>
                  </a:lnTo>
                  <a:close/>
                </a:path>
              </a:pathLst>
            </a:custGeom>
            <a:solidFill>
              <a:srgbClr val="FFFFFF">
                <a:alpha val="19607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69745" y="2399538"/>
            <a:ext cx="11985625" cy="1549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0" spc="-810">
                <a:solidFill>
                  <a:srgbClr val="FFFFFF"/>
                </a:solidFill>
              </a:rPr>
              <a:t>Sekian</a:t>
            </a:r>
            <a:r>
              <a:rPr dirty="0" sz="10000" spc="-950">
                <a:solidFill>
                  <a:srgbClr val="FFFFFF"/>
                </a:solidFill>
              </a:rPr>
              <a:t> </a:t>
            </a:r>
            <a:r>
              <a:rPr dirty="0" sz="10000" spc="-570">
                <a:solidFill>
                  <a:srgbClr val="FFFFFF"/>
                </a:solidFill>
              </a:rPr>
              <a:t>terimakasih</a:t>
            </a:r>
            <a:endParaRPr sz="10000"/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1785366" y="4630420"/>
            <a:ext cx="4869815" cy="1051560"/>
          </a:xfrm>
          <a:prstGeom prst="rect">
            <a:avLst/>
          </a:prstGeom>
          <a:ln w="7492">
            <a:solidFill>
              <a:srgbClr val="FFFFFF"/>
            </a:solidFill>
          </a:ln>
        </p:spPr>
        <p:txBody>
          <a:bodyPr wrap="square" lIns="0" tIns="3194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515"/>
              </a:spcBef>
            </a:pPr>
            <a:r>
              <a:rPr dirty="0" sz="2400" spc="-175">
                <a:solidFill>
                  <a:srgbClr val="FFFFFF"/>
                </a:solidFill>
                <a:latin typeface="Arial Black"/>
                <a:cs typeface="Arial Black"/>
              </a:rPr>
              <a:t>saya</a:t>
            </a:r>
            <a:r>
              <a:rPr dirty="0" sz="2400" spc="-1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00" spc="-90">
                <a:solidFill>
                  <a:srgbClr val="FFFFFF"/>
                </a:solidFill>
                <a:latin typeface="Arial Black"/>
                <a:cs typeface="Arial Black"/>
              </a:rPr>
              <a:t>pamit</a:t>
            </a:r>
            <a:r>
              <a:rPr dirty="0" sz="24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00" spc="-45">
                <a:solidFill>
                  <a:srgbClr val="FFFFFF"/>
                </a:solidFill>
                <a:latin typeface="Arial Black"/>
                <a:cs typeface="Arial Black"/>
              </a:rPr>
              <a:t>undur</a:t>
            </a:r>
            <a:r>
              <a:rPr dirty="0" sz="24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Arial Black"/>
                <a:cs typeface="Arial Black"/>
              </a:rPr>
              <a:t>diri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69745" y="6276213"/>
            <a:ext cx="231965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65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r>
              <a:rPr dirty="0" sz="21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114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2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40">
                <a:solidFill>
                  <a:srgbClr val="FFFFFF"/>
                </a:solidFill>
                <a:latin typeface="Arial"/>
                <a:cs typeface="Arial"/>
              </a:rPr>
              <a:t>beginners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34786" y="3944111"/>
            <a:ext cx="7853159" cy="20708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25"/>
              <a:t>Disclaimer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7244440" y="9199175"/>
            <a:ext cx="336550" cy="38925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2100" spc="25">
                <a:solidFill>
                  <a:srgbClr val="1F0A46"/>
                </a:solidFill>
                <a:latin typeface="Arial"/>
                <a:cs typeface="Arial"/>
              </a:rPr>
              <a:t>02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872488" y="4060316"/>
            <a:ext cx="1329055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-10">
                <a:solidFill>
                  <a:srgbClr val="1F0A46"/>
                </a:solidFill>
                <a:latin typeface="Arial"/>
                <a:cs typeface="Arial"/>
              </a:rPr>
              <a:t>Sebelum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614420" y="4060316"/>
            <a:ext cx="3808095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103755" algn="l"/>
                <a:tab pos="3515995" algn="l"/>
              </a:tabLst>
            </a:pPr>
            <a:r>
              <a:rPr dirty="0" sz="2500" spc="60">
                <a:solidFill>
                  <a:srgbClr val="1F0A46"/>
                </a:solidFill>
                <a:latin typeface="Arial"/>
                <a:cs typeface="Arial"/>
              </a:rPr>
              <a:t>memasang</a:t>
            </a:r>
            <a:r>
              <a:rPr dirty="0" sz="2500">
                <a:solidFill>
                  <a:srgbClr val="1F0A46"/>
                </a:solidFill>
                <a:latin typeface="Arial"/>
                <a:cs typeface="Arial"/>
              </a:rPr>
              <a:t>	</a:t>
            </a:r>
            <a:r>
              <a:rPr dirty="0" sz="2500" spc="60">
                <a:solidFill>
                  <a:srgbClr val="1F0A46"/>
                </a:solidFill>
                <a:latin typeface="Arial"/>
                <a:cs typeface="Arial"/>
              </a:rPr>
              <a:t>Flutter</a:t>
            </a:r>
            <a:r>
              <a:rPr dirty="0" sz="2500">
                <a:solidFill>
                  <a:srgbClr val="1F0A46"/>
                </a:solidFill>
                <a:latin typeface="Arial"/>
                <a:cs typeface="Arial"/>
              </a:rPr>
              <a:t>	</a:t>
            </a:r>
            <a:r>
              <a:rPr dirty="0" sz="2500" spc="95">
                <a:solidFill>
                  <a:srgbClr val="1F0A46"/>
                </a:solidFill>
                <a:latin typeface="Arial"/>
                <a:cs typeface="Arial"/>
              </a:rPr>
              <a:t>di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72488" y="4443221"/>
            <a:ext cx="12787630" cy="2395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7240905">
              <a:lnSpc>
                <a:spcPct val="126800"/>
              </a:lnSpc>
              <a:spcBef>
                <a:spcPts val="95"/>
              </a:spcBef>
            </a:pPr>
            <a:r>
              <a:rPr dirty="0" sz="2500" spc="70">
                <a:solidFill>
                  <a:srgbClr val="1F0A46"/>
                </a:solidFill>
                <a:latin typeface="Arial"/>
                <a:cs typeface="Arial"/>
              </a:rPr>
              <a:t>perangkat</a:t>
            </a:r>
            <a:r>
              <a:rPr dirty="0" sz="2500" spc="55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500" spc="75">
                <a:solidFill>
                  <a:srgbClr val="1F0A46"/>
                </a:solidFill>
                <a:latin typeface="Arial"/>
                <a:cs typeface="Arial"/>
              </a:rPr>
              <a:t>anda</a:t>
            </a:r>
            <a:r>
              <a:rPr dirty="0" sz="2500" spc="50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500" spc="70">
                <a:solidFill>
                  <a:srgbClr val="1F0A46"/>
                </a:solidFill>
                <a:latin typeface="Arial"/>
                <a:cs typeface="Arial"/>
              </a:rPr>
              <a:t>pastikan</a:t>
            </a:r>
            <a:r>
              <a:rPr dirty="0" sz="2500" spc="50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1F0A46"/>
                </a:solidFill>
                <a:latin typeface="Arial"/>
                <a:cs typeface="Arial"/>
              </a:rPr>
              <a:t>device</a:t>
            </a:r>
            <a:r>
              <a:rPr dirty="0" sz="2500" spc="55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500" spc="-20">
                <a:solidFill>
                  <a:srgbClr val="1F0A46"/>
                </a:solidFill>
                <a:latin typeface="Arial"/>
                <a:cs typeface="Arial"/>
              </a:rPr>
              <a:t>yang </a:t>
            </a:r>
            <a:r>
              <a:rPr dirty="0" sz="2500" spc="75">
                <a:solidFill>
                  <a:srgbClr val="1F0A46"/>
                </a:solidFill>
                <a:latin typeface="Arial"/>
                <a:cs typeface="Arial"/>
              </a:rPr>
              <a:t>anda</a:t>
            </a:r>
            <a:r>
              <a:rPr dirty="0" sz="2500" spc="585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 spc="65">
                <a:solidFill>
                  <a:srgbClr val="1F0A46"/>
                </a:solidFill>
                <a:latin typeface="Arial"/>
                <a:cs typeface="Arial"/>
              </a:rPr>
              <a:t>gunakan</a:t>
            </a:r>
            <a:r>
              <a:rPr dirty="0" sz="2500" spc="590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 spc="125">
                <a:solidFill>
                  <a:srgbClr val="1F0A46"/>
                </a:solidFill>
                <a:latin typeface="Arial"/>
                <a:cs typeface="Arial"/>
              </a:rPr>
              <a:t>memenuhi</a:t>
            </a:r>
            <a:r>
              <a:rPr dirty="0" sz="2500" spc="590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 spc="-10">
                <a:solidFill>
                  <a:srgbClr val="1F0A46"/>
                </a:solidFill>
                <a:latin typeface="Arial"/>
                <a:cs typeface="Arial"/>
              </a:rPr>
              <a:t>syarat </a:t>
            </a:r>
            <a:r>
              <a:rPr dirty="0" sz="2500" spc="145">
                <a:solidFill>
                  <a:srgbClr val="1F0A46"/>
                </a:solidFill>
                <a:latin typeface="Arial"/>
                <a:cs typeface="Arial"/>
              </a:rPr>
              <a:t>untuk</a:t>
            </a:r>
            <a:r>
              <a:rPr dirty="0" sz="2500" spc="-50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500" spc="80">
                <a:solidFill>
                  <a:srgbClr val="1F0A46"/>
                </a:solidFill>
                <a:latin typeface="Arial"/>
                <a:cs typeface="Arial"/>
              </a:rPr>
              <a:t>menggunakan</a:t>
            </a:r>
            <a:r>
              <a:rPr dirty="0" sz="2500" spc="-65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500" spc="114">
                <a:solidFill>
                  <a:srgbClr val="1F0A46"/>
                </a:solidFill>
                <a:latin typeface="Arial"/>
                <a:cs typeface="Arial"/>
              </a:rPr>
              <a:t>flutter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50"/>
              </a:spcBef>
            </a:pPr>
            <a:endParaRPr sz="2500">
              <a:latin typeface="Arial"/>
              <a:cs typeface="Arial"/>
            </a:endParaRPr>
          </a:p>
          <a:p>
            <a:pPr marL="6405880">
              <a:lnSpc>
                <a:spcPct val="100000"/>
              </a:lnSpc>
            </a:pPr>
            <a:r>
              <a:rPr dirty="0" u="sng" sz="1850" spc="6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https://docs.flutter.dev/getstarted/install/windows/mobile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800" rIns="0" bIns="0" rtlCol="0" vert="horz">
            <a:spAutoFit/>
          </a:bodyPr>
          <a:lstStyle/>
          <a:p>
            <a:pPr marL="12700" marR="5080">
              <a:lnSpc>
                <a:spcPts val="5800"/>
              </a:lnSpc>
              <a:spcBef>
                <a:spcPts val="400"/>
              </a:spcBef>
            </a:pPr>
            <a:r>
              <a:rPr dirty="0" sz="5000" spc="-785"/>
              <a:t>T</a:t>
            </a:r>
            <a:r>
              <a:rPr dirty="0" sz="5000" spc="-335"/>
              <a:t>e</a:t>
            </a:r>
            <a:r>
              <a:rPr dirty="0" sz="5000" spc="-425"/>
              <a:t>r</a:t>
            </a:r>
            <a:r>
              <a:rPr dirty="0" sz="5000" spc="-325"/>
              <a:t>d</a:t>
            </a:r>
            <a:r>
              <a:rPr dirty="0" sz="5000" spc="-335"/>
              <a:t>a</a:t>
            </a:r>
            <a:r>
              <a:rPr dirty="0" sz="5000" spc="-325"/>
              <a:t>p</a:t>
            </a:r>
            <a:r>
              <a:rPr dirty="0" sz="5000" spc="-335"/>
              <a:t>a</a:t>
            </a:r>
            <a:r>
              <a:rPr dirty="0" sz="5000" spc="-260"/>
              <a:t>t</a:t>
            </a:r>
            <a:r>
              <a:rPr dirty="0" sz="5000" spc="-520"/>
              <a:t> </a:t>
            </a:r>
            <a:r>
              <a:rPr dirty="0" sz="5000" spc="-505"/>
              <a:t>2</a:t>
            </a:r>
            <a:r>
              <a:rPr dirty="0" sz="5000" spc="-500"/>
              <a:t> </a:t>
            </a:r>
            <a:r>
              <a:rPr dirty="0" sz="5000" spc="-425"/>
              <a:t>cara</a:t>
            </a:r>
            <a:r>
              <a:rPr dirty="0" sz="5000" spc="-495"/>
              <a:t> </a:t>
            </a:r>
            <a:r>
              <a:rPr dirty="0" sz="5000" spc="-365"/>
              <a:t>memasang</a:t>
            </a:r>
            <a:r>
              <a:rPr dirty="0" sz="5000" spc="-515"/>
              <a:t> </a:t>
            </a:r>
            <a:r>
              <a:rPr dirty="0" sz="5000" spc="-175"/>
              <a:t>Flutter </a:t>
            </a:r>
            <a:r>
              <a:rPr dirty="0" sz="5000" spc="-310"/>
              <a:t>menggunakan</a:t>
            </a:r>
            <a:r>
              <a:rPr dirty="0" sz="5000" spc="-530"/>
              <a:t> </a:t>
            </a:r>
            <a:r>
              <a:rPr dirty="0" sz="5000" spc="-795"/>
              <a:t>VS</a:t>
            </a:r>
            <a:r>
              <a:rPr dirty="0" sz="5000" spc="-509"/>
              <a:t> </a:t>
            </a:r>
            <a:r>
              <a:rPr dirty="0" sz="5000" spc="-459"/>
              <a:t>Code</a:t>
            </a:r>
            <a:endParaRPr sz="5000"/>
          </a:p>
        </p:txBody>
      </p:sp>
      <p:sp>
        <p:nvSpPr>
          <p:cNvPr id="3" name="object 3" descr=""/>
          <p:cNvSpPr/>
          <p:nvPr/>
        </p:nvSpPr>
        <p:spPr>
          <a:xfrm>
            <a:off x="16588818" y="83819"/>
            <a:ext cx="38100" cy="9063355"/>
          </a:xfrm>
          <a:custGeom>
            <a:avLst/>
            <a:gdLst/>
            <a:ahLst/>
            <a:cxnLst/>
            <a:rect l="l" t="t" r="r" b="b"/>
            <a:pathLst>
              <a:path w="38100" h="9063355">
                <a:moveTo>
                  <a:pt x="18971" y="0"/>
                </a:moveTo>
                <a:lnTo>
                  <a:pt x="12367" y="56934"/>
                </a:lnTo>
                <a:lnTo>
                  <a:pt x="9403" y="124187"/>
                </a:lnTo>
                <a:lnTo>
                  <a:pt x="8031" y="166368"/>
                </a:lnTo>
                <a:lnTo>
                  <a:pt x="6741" y="213817"/>
                </a:lnTo>
                <a:lnTo>
                  <a:pt x="5540" y="266207"/>
                </a:lnTo>
                <a:lnTo>
                  <a:pt x="4436" y="323214"/>
                </a:lnTo>
                <a:lnTo>
                  <a:pt x="3436" y="384509"/>
                </a:lnTo>
                <a:lnTo>
                  <a:pt x="2545" y="449768"/>
                </a:lnTo>
                <a:lnTo>
                  <a:pt x="1773" y="518663"/>
                </a:lnTo>
                <a:lnTo>
                  <a:pt x="1125" y="590869"/>
                </a:lnTo>
                <a:lnTo>
                  <a:pt x="609" y="666059"/>
                </a:lnTo>
                <a:lnTo>
                  <a:pt x="231" y="743907"/>
                </a:lnTo>
                <a:lnTo>
                  <a:pt x="0" y="824086"/>
                </a:lnTo>
                <a:lnTo>
                  <a:pt x="0" y="988457"/>
                </a:lnTo>
                <a:lnTo>
                  <a:pt x="231" y="1068636"/>
                </a:lnTo>
                <a:lnTo>
                  <a:pt x="609" y="1146484"/>
                </a:lnTo>
                <a:lnTo>
                  <a:pt x="1125" y="1221674"/>
                </a:lnTo>
                <a:lnTo>
                  <a:pt x="1773" y="1293880"/>
                </a:lnTo>
                <a:lnTo>
                  <a:pt x="2545" y="1362775"/>
                </a:lnTo>
                <a:lnTo>
                  <a:pt x="3436" y="1428034"/>
                </a:lnTo>
                <a:lnTo>
                  <a:pt x="4436" y="1489329"/>
                </a:lnTo>
                <a:lnTo>
                  <a:pt x="5540" y="1546336"/>
                </a:lnTo>
                <a:lnTo>
                  <a:pt x="6741" y="1598726"/>
                </a:lnTo>
                <a:lnTo>
                  <a:pt x="8031" y="1646175"/>
                </a:lnTo>
                <a:lnTo>
                  <a:pt x="9403" y="1688356"/>
                </a:lnTo>
                <a:lnTo>
                  <a:pt x="12367" y="1755609"/>
                </a:lnTo>
                <a:lnTo>
                  <a:pt x="15575" y="1797875"/>
                </a:lnTo>
                <a:lnTo>
                  <a:pt x="18971" y="1812544"/>
                </a:lnTo>
                <a:lnTo>
                  <a:pt x="20689" y="1808822"/>
                </a:lnTo>
                <a:lnTo>
                  <a:pt x="25575" y="1755609"/>
                </a:lnTo>
                <a:lnTo>
                  <a:pt x="28538" y="1688356"/>
                </a:lnTo>
                <a:lnTo>
                  <a:pt x="29910" y="1646175"/>
                </a:lnTo>
                <a:lnTo>
                  <a:pt x="31200" y="1598726"/>
                </a:lnTo>
                <a:lnTo>
                  <a:pt x="32401" y="1546336"/>
                </a:lnTo>
                <a:lnTo>
                  <a:pt x="33505" y="1489329"/>
                </a:lnTo>
                <a:lnTo>
                  <a:pt x="34506" y="1428034"/>
                </a:lnTo>
                <a:lnTo>
                  <a:pt x="35396" y="1362775"/>
                </a:lnTo>
                <a:lnTo>
                  <a:pt x="36169" y="1293880"/>
                </a:lnTo>
                <a:lnTo>
                  <a:pt x="36817" y="1221674"/>
                </a:lnTo>
                <a:lnTo>
                  <a:pt x="37333" y="1146484"/>
                </a:lnTo>
                <a:lnTo>
                  <a:pt x="37710" y="1068636"/>
                </a:lnTo>
                <a:lnTo>
                  <a:pt x="37942" y="988457"/>
                </a:lnTo>
                <a:lnTo>
                  <a:pt x="37942" y="824086"/>
                </a:lnTo>
                <a:lnTo>
                  <a:pt x="37710" y="743907"/>
                </a:lnTo>
                <a:lnTo>
                  <a:pt x="37333" y="666059"/>
                </a:lnTo>
                <a:lnTo>
                  <a:pt x="36817" y="590869"/>
                </a:lnTo>
                <a:lnTo>
                  <a:pt x="36169" y="518663"/>
                </a:lnTo>
                <a:lnTo>
                  <a:pt x="35396" y="449768"/>
                </a:lnTo>
                <a:lnTo>
                  <a:pt x="34506" y="384509"/>
                </a:lnTo>
                <a:lnTo>
                  <a:pt x="33505" y="323214"/>
                </a:lnTo>
                <a:lnTo>
                  <a:pt x="32401" y="266207"/>
                </a:lnTo>
                <a:lnTo>
                  <a:pt x="31200" y="213817"/>
                </a:lnTo>
                <a:lnTo>
                  <a:pt x="29910" y="166368"/>
                </a:lnTo>
                <a:lnTo>
                  <a:pt x="28538" y="124187"/>
                </a:lnTo>
                <a:lnTo>
                  <a:pt x="25575" y="56934"/>
                </a:lnTo>
                <a:lnTo>
                  <a:pt x="22367" y="14668"/>
                </a:lnTo>
                <a:lnTo>
                  <a:pt x="18971" y="0"/>
                </a:lnTo>
                <a:close/>
              </a:path>
              <a:path w="38100" h="9063355">
                <a:moveTo>
                  <a:pt x="18971" y="3625087"/>
                </a:moveTo>
                <a:lnTo>
                  <a:pt x="12367" y="3682022"/>
                </a:lnTo>
                <a:lnTo>
                  <a:pt x="9403" y="3749275"/>
                </a:lnTo>
                <a:lnTo>
                  <a:pt x="8031" y="3791456"/>
                </a:lnTo>
                <a:lnTo>
                  <a:pt x="6741" y="3838905"/>
                </a:lnTo>
                <a:lnTo>
                  <a:pt x="5540" y="3891295"/>
                </a:lnTo>
                <a:lnTo>
                  <a:pt x="4436" y="3948302"/>
                </a:lnTo>
                <a:lnTo>
                  <a:pt x="3436" y="4009597"/>
                </a:lnTo>
                <a:lnTo>
                  <a:pt x="2545" y="4074856"/>
                </a:lnTo>
                <a:lnTo>
                  <a:pt x="1773" y="4143751"/>
                </a:lnTo>
                <a:lnTo>
                  <a:pt x="1125" y="4215957"/>
                </a:lnTo>
                <a:lnTo>
                  <a:pt x="609" y="4291147"/>
                </a:lnTo>
                <a:lnTo>
                  <a:pt x="231" y="4368995"/>
                </a:lnTo>
                <a:lnTo>
                  <a:pt x="0" y="4449174"/>
                </a:lnTo>
                <a:lnTo>
                  <a:pt x="0" y="4613545"/>
                </a:lnTo>
                <a:lnTo>
                  <a:pt x="231" y="4693724"/>
                </a:lnTo>
                <a:lnTo>
                  <a:pt x="609" y="4771572"/>
                </a:lnTo>
                <a:lnTo>
                  <a:pt x="1125" y="4846762"/>
                </a:lnTo>
                <a:lnTo>
                  <a:pt x="1773" y="4918968"/>
                </a:lnTo>
                <a:lnTo>
                  <a:pt x="2545" y="4987863"/>
                </a:lnTo>
                <a:lnTo>
                  <a:pt x="3436" y="5053122"/>
                </a:lnTo>
                <a:lnTo>
                  <a:pt x="4436" y="5114417"/>
                </a:lnTo>
                <a:lnTo>
                  <a:pt x="5540" y="5171424"/>
                </a:lnTo>
                <a:lnTo>
                  <a:pt x="6741" y="5223814"/>
                </a:lnTo>
                <a:lnTo>
                  <a:pt x="8031" y="5271263"/>
                </a:lnTo>
                <a:lnTo>
                  <a:pt x="9403" y="5313444"/>
                </a:lnTo>
                <a:lnTo>
                  <a:pt x="12367" y="5380697"/>
                </a:lnTo>
                <a:lnTo>
                  <a:pt x="15575" y="5422963"/>
                </a:lnTo>
                <a:lnTo>
                  <a:pt x="18971" y="5437632"/>
                </a:lnTo>
                <a:lnTo>
                  <a:pt x="20689" y="5433910"/>
                </a:lnTo>
                <a:lnTo>
                  <a:pt x="25575" y="5380697"/>
                </a:lnTo>
                <a:lnTo>
                  <a:pt x="28538" y="5313444"/>
                </a:lnTo>
                <a:lnTo>
                  <a:pt x="29910" y="5271263"/>
                </a:lnTo>
                <a:lnTo>
                  <a:pt x="31200" y="5223814"/>
                </a:lnTo>
                <a:lnTo>
                  <a:pt x="32401" y="5171424"/>
                </a:lnTo>
                <a:lnTo>
                  <a:pt x="33505" y="5114417"/>
                </a:lnTo>
                <a:lnTo>
                  <a:pt x="34506" y="5053122"/>
                </a:lnTo>
                <a:lnTo>
                  <a:pt x="35396" y="4987863"/>
                </a:lnTo>
                <a:lnTo>
                  <a:pt x="36169" y="4918968"/>
                </a:lnTo>
                <a:lnTo>
                  <a:pt x="36817" y="4846762"/>
                </a:lnTo>
                <a:lnTo>
                  <a:pt x="37333" y="4771572"/>
                </a:lnTo>
                <a:lnTo>
                  <a:pt x="37710" y="4693724"/>
                </a:lnTo>
                <a:lnTo>
                  <a:pt x="37942" y="4613545"/>
                </a:lnTo>
                <a:lnTo>
                  <a:pt x="37942" y="4449174"/>
                </a:lnTo>
                <a:lnTo>
                  <a:pt x="37710" y="4368995"/>
                </a:lnTo>
                <a:lnTo>
                  <a:pt x="37333" y="4291147"/>
                </a:lnTo>
                <a:lnTo>
                  <a:pt x="36817" y="4215957"/>
                </a:lnTo>
                <a:lnTo>
                  <a:pt x="36169" y="4143751"/>
                </a:lnTo>
                <a:lnTo>
                  <a:pt x="35396" y="4074856"/>
                </a:lnTo>
                <a:lnTo>
                  <a:pt x="34506" y="4009597"/>
                </a:lnTo>
                <a:lnTo>
                  <a:pt x="33505" y="3948302"/>
                </a:lnTo>
                <a:lnTo>
                  <a:pt x="32401" y="3891295"/>
                </a:lnTo>
                <a:lnTo>
                  <a:pt x="31200" y="3838905"/>
                </a:lnTo>
                <a:lnTo>
                  <a:pt x="29910" y="3791456"/>
                </a:lnTo>
                <a:lnTo>
                  <a:pt x="28538" y="3749275"/>
                </a:lnTo>
                <a:lnTo>
                  <a:pt x="25575" y="3682022"/>
                </a:lnTo>
                <a:lnTo>
                  <a:pt x="22367" y="3639756"/>
                </a:lnTo>
                <a:lnTo>
                  <a:pt x="18971" y="3625087"/>
                </a:lnTo>
                <a:close/>
              </a:path>
              <a:path w="38100" h="9063355">
                <a:moveTo>
                  <a:pt x="18971" y="7250176"/>
                </a:moveTo>
                <a:lnTo>
                  <a:pt x="12367" y="7307124"/>
                </a:lnTo>
                <a:lnTo>
                  <a:pt x="9403" y="7374391"/>
                </a:lnTo>
                <a:lnTo>
                  <a:pt x="8031" y="7416579"/>
                </a:lnTo>
                <a:lnTo>
                  <a:pt x="6741" y="7464034"/>
                </a:lnTo>
                <a:lnTo>
                  <a:pt x="5540" y="7516431"/>
                </a:lnTo>
                <a:lnTo>
                  <a:pt x="4436" y="7573442"/>
                </a:lnTo>
                <a:lnTo>
                  <a:pt x="3436" y="7634740"/>
                </a:lnTo>
                <a:lnTo>
                  <a:pt x="2545" y="7700000"/>
                </a:lnTo>
                <a:lnTo>
                  <a:pt x="1773" y="7768894"/>
                </a:lnTo>
                <a:lnTo>
                  <a:pt x="1125" y="7841096"/>
                </a:lnTo>
                <a:lnTo>
                  <a:pt x="609" y="7916279"/>
                </a:lnTo>
                <a:lnTo>
                  <a:pt x="231" y="7994116"/>
                </a:lnTo>
                <a:lnTo>
                  <a:pt x="0" y="8074281"/>
                </a:lnTo>
                <a:lnTo>
                  <a:pt x="0" y="8238633"/>
                </a:lnTo>
                <a:lnTo>
                  <a:pt x="231" y="8318815"/>
                </a:lnTo>
                <a:lnTo>
                  <a:pt x="609" y="8396665"/>
                </a:lnTo>
                <a:lnTo>
                  <a:pt x="1125" y="8471858"/>
                </a:lnTo>
                <a:lnTo>
                  <a:pt x="1773" y="8544068"/>
                </a:lnTo>
                <a:lnTo>
                  <a:pt x="2545" y="8612968"/>
                </a:lnTo>
                <a:lnTo>
                  <a:pt x="3436" y="8678231"/>
                </a:lnTo>
                <a:lnTo>
                  <a:pt x="4436" y="8739532"/>
                </a:lnTo>
                <a:lnTo>
                  <a:pt x="5540" y="8796543"/>
                </a:lnTo>
                <a:lnTo>
                  <a:pt x="6741" y="8848939"/>
                </a:lnTo>
                <a:lnTo>
                  <a:pt x="8031" y="8896394"/>
                </a:lnTo>
                <a:lnTo>
                  <a:pt x="9403" y="8938579"/>
                </a:lnTo>
                <a:lnTo>
                  <a:pt x="12367" y="9005841"/>
                </a:lnTo>
                <a:lnTo>
                  <a:pt x="15575" y="9048112"/>
                </a:lnTo>
                <a:lnTo>
                  <a:pt x="18971" y="9062783"/>
                </a:lnTo>
                <a:lnTo>
                  <a:pt x="20689" y="9059061"/>
                </a:lnTo>
                <a:lnTo>
                  <a:pt x="25575" y="9005841"/>
                </a:lnTo>
                <a:lnTo>
                  <a:pt x="28538" y="8938579"/>
                </a:lnTo>
                <a:lnTo>
                  <a:pt x="29910" y="8896394"/>
                </a:lnTo>
                <a:lnTo>
                  <a:pt x="31200" y="8848939"/>
                </a:lnTo>
                <a:lnTo>
                  <a:pt x="32401" y="8796543"/>
                </a:lnTo>
                <a:lnTo>
                  <a:pt x="33505" y="8739532"/>
                </a:lnTo>
                <a:lnTo>
                  <a:pt x="34506" y="8678231"/>
                </a:lnTo>
                <a:lnTo>
                  <a:pt x="35396" y="8612968"/>
                </a:lnTo>
                <a:lnTo>
                  <a:pt x="36169" y="8544068"/>
                </a:lnTo>
                <a:lnTo>
                  <a:pt x="36817" y="8471858"/>
                </a:lnTo>
                <a:lnTo>
                  <a:pt x="37333" y="8396665"/>
                </a:lnTo>
                <a:lnTo>
                  <a:pt x="37710" y="8318815"/>
                </a:lnTo>
                <a:lnTo>
                  <a:pt x="37942" y="8238633"/>
                </a:lnTo>
                <a:lnTo>
                  <a:pt x="37942" y="8074281"/>
                </a:lnTo>
                <a:lnTo>
                  <a:pt x="37710" y="7994116"/>
                </a:lnTo>
                <a:lnTo>
                  <a:pt x="37333" y="7916279"/>
                </a:lnTo>
                <a:lnTo>
                  <a:pt x="36817" y="7841096"/>
                </a:lnTo>
                <a:lnTo>
                  <a:pt x="36169" y="7768894"/>
                </a:lnTo>
                <a:lnTo>
                  <a:pt x="35396" y="7700000"/>
                </a:lnTo>
                <a:lnTo>
                  <a:pt x="34506" y="7634740"/>
                </a:lnTo>
                <a:lnTo>
                  <a:pt x="33505" y="7573442"/>
                </a:lnTo>
                <a:lnTo>
                  <a:pt x="32401" y="7516431"/>
                </a:lnTo>
                <a:lnTo>
                  <a:pt x="31200" y="7464034"/>
                </a:lnTo>
                <a:lnTo>
                  <a:pt x="29910" y="7416579"/>
                </a:lnTo>
                <a:lnTo>
                  <a:pt x="28538" y="7374391"/>
                </a:lnTo>
                <a:lnTo>
                  <a:pt x="25575" y="7307124"/>
                </a:lnTo>
                <a:lnTo>
                  <a:pt x="22367" y="7264848"/>
                </a:lnTo>
                <a:lnTo>
                  <a:pt x="18971" y="7250176"/>
                </a:lnTo>
                <a:close/>
              </a:path>
            </a:pathLst>
          </a:custGeom>
          <a:solidFill>
            <a:srgbClr val="000000">
              <a:alpha val="980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60323" y="2179320"/>
            <a:ext cx="1827276" cy="182727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769745" y="4443476"/>
            <a:ext cx="4667250" cy="3297554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just" marL="12700" marR="5080">
              <a:lnSpc>
                <a:spcPct val="97200"/>
              </a:lnSpc>
              <a:spcBef>
                <a:spcPts val="200"/>
              </a:spcBef>
            </a:pPr>
            <a:r>
              <a:rPr dirty="0" sz="3000" spc="-165">
                <a:solidFill>
                  <a:srgbClr val="1F0A46"/>
                </a:solidFill>
                <a:latin typeface="Arial Black"/>
                <a:cs typeface="Arial Black"/>
              </a:rPr>
              <a:t>Menggunakan</a:t>
            </a:r>
            <a:r>
              <a:rPr dirty="0" sz="3000" spc="-50">
                <a:solidFill>
                  <a:srgbClr val="1F0A46"/>
                </a:solidFill>
                <a:latin typeface="Arial Black"/>
                <a:cs typeface="Arial Black"/>
              </a:rPr>
              <a:t> </a:t>
            </a:r>
            <a:r>
              <a:rPr dirty="0" sz="3000" spc="-190">
                <a:solidFill>
                  <a:srgbClr val="1F0A46"/>
                </a:solidFill>
                <a:latin typeface="Arial Black"/>
                <a:cs typeface="Arial Black"/>
              </a:rPr>
              <a:t>extension yang</a:t>
            </a:r>
            <a:r>
              <a:rPr dirty="0" sz="3000" spc="-55">
                <a:solidFill>
                  <a:srgbClr val="1F0A46"/>
                </a:solidFill>
                <a:latin typeface="Arial Black"/>
                <a:cs typeface="Arial Black"/>
              </a:rPr>
              <a:t> </a:t>
            </a:r>
            <a:r>
              <a:rPr dirty="0" sz="3000" spc="-125">
                <a:solidFill>
                  <a:srgbClr val="1F0A46"/>
                </a:solidFill>
                <a:latin typeface="Arial Black"/>
                <a:cs typeface="Arial Black"/>
              </a:rPr>
              <a:t>telah</a:t>
            </a:r>
            <a:r>
              <a:rPr dirty="0" sz="3000" spc="-45">
                <a:solidFill>
                  <a:srgbClr val="1F0A46"/>
                </a:solidFill>
                <a:latin typeface="Arial Black"/>
                <a:cs typeface="Arial Black"/>
              </a:rPr>
              <a:t> </a:t>
            </a:r>
            <a:r>
              <a:rPr dirty="0" sz="3000" spc="-195">
                <a:solidFill>
                  <a:srgbClr val="1F0A46"/>
                </a:solidFill>
                <a:latin typeface="Arial Black"/>
                <a:cs typeface="Arial Black"/>
              </a:rPr>
              <a:t>disediakan</a:t>
            </a:r>
            <a:r>
              <a:rPr dirty="0" sz="3000" spc="-55">
                <a:solidFill>
                  <a:srgbClr val="1F0A46"/>
                </a:solidFill>
                <a:latin typeface="Arial Black"/>
                <a:cs typeface="Arial Black"/>
              </a:rPr>
              <a:t> </a:t>
            </a:r>
            <a:r>
              <a:rPr dirty="0" sz="3000" spc="-25">
                <a:solidFill>
                  <a:srgbClr val="1F0A46"/>
                </a:solidFill>
                <a:latin typeface="Arial Black"/>
                <a:cs typeface="Arial Black"/>
              </a:rPr>
              <a:t>di </a:t>
            </a:r>
            <a:r>
              <a:rPr dirty="0" sz="3000" spc="-335">
                <a:solidFill>
                  <a:srgbClr val="1F0A46"/>
                </a:solidFill>
                <a:latin typeface="Arial Black"/>
                <a:cs typeface="Arial Black"/>
              </a:rPr>
              <a:t>VsCode</a:t>
            </a:r>
            <a:endParaRPr sz="3000">
              <a:latin typeface="Arial Black"/>
              <a:cs typeface="Arial Black"/>
            </a:endParaRPr>
          </a:p>
          <a:p>
            <a:pPr marL="12700" marR="830580">
              <a:lnSpc>
                <a:spcPct val="127000"/>
              </a:lnSpc>
              <a:spcBef>
                <a:spcPts val="2360"/>
              </a:spcBef>
            </a:pPr>
            <a:r>
              <a:rPr dirty="0" sz="2100" spc="-55">
                <a:solidFill>
                  <a:srgbClr val="1F0A46"/>
                </a:solidFill>
                <a:latin typeface="Arial"/>
                <a:cs typeface="Arial"/>
              </a:rPr>
              <a:t>Saya</a:t>
            </a:r>
            <a:r>
              <a:rPr dirty="0" sz="2100" spc="-40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1F0A46"/>
                </a:solidFill>
                <a:latin typeface="Arial"/>
                <a:cs typeface="Arial"/>
              </a:rPr>
              <a:t>gagal</a:t>
            </a:r>
            <a:r>
              <a:rPr dirty="0" sz="2100" spc="-45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100" spc="45">
                <a:solidFill>
                  <a:srgbClr val="1F0A46"/>
                </a:solidFill>
                <a:latin typeface="Arial"/>
                <a:cs typeface="Arial"/>
              </a:rPr>
              <a:t>menggunakan </a:t>
            </a:r>
            <a:r>
              <a:rPr dirty="0" sz="2100" spc="55">
                <a:solidFill>
                  <a:srgbClr val="1F0A46"/>
                </a:solidFill>
                <a:latin typeface="Arial"/>
                <a:cs typeface="Arial"/>
              </a:rPr>
              <a:t>extension</a:t>
            </a:r>
            <a:r>
              <a:rPr dirty="0" sz="2100" spc="-80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100" spc="-25">
                <a:solidFill>
                  <a:srgbClr val="1F0A46"/>
                </a:solidFill>
                <a:latin typeface="Arial"/>
                <a:cs typeface="Arial"/>
              </a:rPr>
              <a:t>VsCode</a:t>
            </a:r>
            <a:r>
              <a:rPr dirty="0" sz="2100" spc="-40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100" spc="55">
                <a:solidFill>
                  <a:srgbClr val="1F0A46"/>
                </a:solidFill>
                <a:latin typeface="Arial"/>
                <a:cs typeface="Arial"/>
              </a:rPr>
              <a:t>jadi</a:t>
            </a:r>
            <a:r>
              <a:rPr dirty="0" sz="2100" spc="-65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100" spc="40">
                <a:solidFill>
                  <a:srgbClr val="1F0A46"/>
                </a:solidFill>
                <a:latin typeface="Arial"/>
                <a:cs typeface="Arial"/>
              </a:rPr>
              <a:t>kita </a:t>
            </a:r>
            <a:r>
              <a:rPr dirty="0" sz="2100">
                <a:solidFill>
                  <a:srgbClr val="1F0A46"/>
                </a:solidFill>
                <a:latin typeface="Arial"/>
                <a:cs typeface="Arial"/>
              </a:rPr>
              <a:t>langsung</a:t>
            </a:r>
            <a:r>
              <a:rPr dirty="0" sz="2100" spc="40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100" spc="85">
                <a:solidFill>
                  <a:srgbClr val="1F0A46"/>
                </a:solidFill>
                <a:latin typeface="Arial"/>
                <a:cs typeface="Arial"/>
              </a:rPr>
              <a:t>lanjut</a:t>
            </a:r>
            <a:r>
              <a:rPr dirty="0" sz="2100" spc="35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1F0A46"/>
                </a:solidFill>
                <a:latin typeface="Arial"/>
                <a:cs typeface="Arial"/>
              </a:rPr>
              <a:t>ke</a:t>
            </a:r>
            <a:r>
              <a:rPr dirty="0" sz="2100" spc="25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100" spc="95">
                <a:solidFill>
                  <a:srgbClr val="1F0A46"/>
                </a:solidFill>
                <a:latin typeface="Arial"/>
                <a:cs typeface="Arial"/>
              </a:rPr>
              <a:t>tutorial</a:t>
            </a:r>
            <a:r>
              <a:rPr dirty="0" sz="2100" spc="10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100" spc="-20">
                <a:solidFill>
                  <a:srgbClr val="1F0A46"/>
                </a:solidFill>
                <a:latin typeface="Arial"/>
                <a:cs typeface="Arial"/>
              </a:rPr>
              <a:t>cara </a:t>
            </a:r>
            <a:r>
              <a:rPr dirty="0" sz="2100">
                <a:solidFill>
                  <a:srgbClr val="1F0A46"/>
                </a:solidFill>
                <a:latin typeface="Arial"/>
                <a:cs typeface="Arial"/>
              </a:rPr>
              <a:t>memasang</a:t>
            </a:r>
            <a:r>
              <a:rPr dirty="0" sz="2100" spc="325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100" spc="65">
                <a:solidFill>
                  <a:srgbClr val="1F0A46"/>
                </a:solidFill>
                <a:latin typeface="Arial"/>
                <a:cs typeface="Arial"/>
              </a:rPr>
              <a:t>manual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244440" y="9199175"/>
            <a:ext cx="336550" cy="38925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2100" spc="25">
                <a:solidFill>
                  <a:srgbClr val="1F0A46"/>
                </a:solidFill>
                <a:latin typeface="Arial"/>
                <a:cs typeface="Arial"/>
              </a:rPr>
              <a:t>03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481821" y="4443476"/>
            <a:ext cx="4258945" cy="160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20">
                <a:solidFill>
                  <a:srgbClr val="1F0A46"/>
                </a:solidFill>
                <a:latin typeface="Arial Black"/>
                <a:cs typeface="Arial Black"/>
              </a:rPr>
              <a:t>Memasang</a:t>
            </a:r>
            <a:r>
              <a:rPr dirty="0" sz="3000" spc="-265">
                <a:solidFill>
                  <a:srgbClr val="1F0A46"/>
                </a:solidFill>
                <a:latin typeface="Arial Black"/>
                <a:cs typeface="Arial Black"/>
              </a:rPr>
              <a:t> </a:t>
            </a:r>
            <a:r>
              <a:rPr dirty="0" sz="3000" spc="-10">
                <a:solidFill>
                  <a:srgbClr val="1F0A46"/>
                </a:solidFill>
                <a:latin typeface="Arial Black"/>
                <a:cs typeface="Arial Black"/>
              </a:rPr>
              <a:t>manual</a:t>
            </a:r>
            <a:endParaRPr sz="3000">
              <a:latin typeface="Arial Black"/>
              <a:cs typeface="Arial Black"/>
            </a:endParaRPr>
          </a:p>
          <a:p>
            <a:pPr marL="12700" marR="5080">
              <a:lnSpc>
                <a:spcPct val="127099"/>
              </a:lnSpc>
              <a:spcBef>
                <a:spcPts val="2455"/>
              </a:spcBef>
            </a:pPr>
            <a:r>
              <a:rPr dirty="0" sz="2100">
                <a:solidFill>
                  <a:srgbClr val="1F0A46"/>
                </a:solidFill>
                <a:latin typeface="Arial"/>
                <a:cs typeface="Arial"/>
              </a:rPr>
              <a:t>memasang</a:t>
            </a:r>
            <a:r>
              <a:rPr dirty="0" sz="2100" spc="150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100" spc="75">
                <a:solidFill>
                  <a:srgbClr val="1F0A46"/>
                </a:solidFill>
                <a:latin typeface="Arial"/>
                <a:cs typeface="Arial"/>
              </a:rPr>
              <a:t>manual</a:t>
            </a:r>
            <a:r>
              <a:rPr dirty="0" sz="2100" spc="155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100" spc="50">
                <a:solidFill>
                  <a:srgbClr val="1F0A46"/>
                </a:solidFill>
                <a:latin typeface="Arial"/>
                <a:cs typeface="Arial"/>
              </a:rPr>
              <a:t>menggunakan </a:t>
            </a:r>
            <a:r>
              <a:rPr dirty="0" sz="2100" spc="-114">
                <a:solidFill>
                  <a:srgbClr val="1F0A46"/>
                </a:solidFill>
                <a:latin typeface="Arial"/>
                <a:cs typeface="Arial"/>
              </a:rPr>
              <a:t>SDK</a:t>
            </a:r>
            <a:r>
              <a:rPr dirty="0" sz="2100" spc="-45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100" spc="45">
                <a:solidFill>
                  <a:srgbClr val="1F0A46"/>
                </a:solidFill>
                <a:latin typeface="Arial"/>
                <a:cs typeface="Arial"/>
              </a:rPr>
              <a:t>Flutter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9759" y="2139695"/>
            <a:ext cx="9363000" cy="34641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85"/>
              <a:t>Step</a:t>
            </a:r>
            <a:r>
              <a:rPr dirty="0" spc="-875"/>
              <a:t> </a:t>
            </a:r>
            <a:r>
              <a:rPr dirty="0" spc="-950"/>
              <a:t>1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7244440" y="9199175"/>
            <a:ext cx="336550" cy="38925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2100" spc="25">
                <a:solidFill>
                  <a:srgbClr val="1F0A46"/>
                </a:solidFill>
                <a:latin typeface="Arial"/>
                <a:cs typeface="Arial"/>
              </a:rPr>
              <a:t>04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69745" y="3929888"/>
            <a:ext cx="4408805" cy="241173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 marR="605790">
              <a:lnSpc>
                <a:spcPts val="4800"/>
              </a:lnSpc>
              <a:spcBef>
                <a:spcPts val="459"/>
              </a:spcBef>
            </a:pPr>
            <a:r>
              <a:rPr dirty="0" sz="4200" spc="-270">
                <a:solidFill>
                  <a:srgbClr val="1F0A46"/>
                </a:solidFill>
                <a:latin typeface="Arial Black"/>
                <a:cs typeface="Arial Black"/>
              </a:rPr>
              <a:t>Download</a:t>
            </a:r>
            <a:r>
              <a:rPr dirty="0" sz="4200" spc="-350">
                <a:solidFill>
                  <a:srgbClr val="1F0A46"/>
                </a:solidFill>
                <a:latin typeface="Arial Black"/>
                <a:cs typeface="Arial Black"/>
              </a:rPr>
              <a:t> </a:t>
            </a:r>
            <a:r>
              <a:rPr dirty="0" sz="4200" spc="-610">
                <a:solidFill>
                  <a:srgbClr val="1F0A46"/>
                </a:solidFill>
                <a:latin typeface="Arial Black"/>
                <a:cs typeface="Arial Black"/>
              </a:rPr>
              <a:t>SDK </a:t>
            </a:r>
            <a:r>
              <a:rPr dirty="0" sz="4200" spc="-70">
                <a:solidFill>
                  <a:srgbClr val="1F0A46"/>
                </a:solidFill>
                <a:latin typeface="Arial Black"/>
                <a:cs typeface="Arial Black"/>
              </a:rPr>
              <a:t>Flutter</a:t>
            </a:r>
            <a:endParaRPr sz="4200">
              <a:latin typeface="Arial Black"/>
              <a:cs typeface="Arial Black"/>
            </a:endParaRPr>
          </a:p>
          <a:p>
            <a:pPr marL="12700" marR="5080">
              <a:lnSpc>
                <a:spcPct val="127099"/>
              </a:lnSpc>
              <a:spcBef>
                <a:spcPts val="2420"/>
              </a:spcBef>
            </a:pPr>
            <a:r>
              <a:rPr dirty="0" sz="2100" spc="70">
                <a:solidFill>
                  <a:srgbClr val="1F0A46"/>
                </a:solidFill>
                <a:latin typeface="Arial"/>
                <a:cs typeface="Arial"/>
              </a:rPr>
              <a:t>Download</a:t>
            </a:r>
            <a:r>
              <a:rPr dirty="0" sz="2100" spc="-55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100" spc="80">
                <a:solidFill>
                  <a:srgbClr val="1F0A46"/>
                </a:solidFill>
                <a:latin typeface="Arial"/>
                <a:cs typeface="Arial"/>
              </a:rPr>
              <a:t>terlebih</a:t>
            </a:r>
            <a:r>
              <a:rPr dirty="0" sz="2100" spc="-10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100" spc="85">
                <a:solidFill>
                  <a:srgbClr val="1F0A46"/>
                </a:solidFill>
                <a:latin typeface="Arial"/>
                <a:cs typeface="Arial"/>
              </a:rPr>
              <a:t>dahulu</a:t>
            </a:r>
            <a:r>
              <a:rPr dirty="0" sz="2100" spc="-30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100" spc="-25">
                <a:solidFill>
                  <a:srgbClr val="1F0A46"/>
                </a:solidFill>
                <a:latin typeface="Arial"/>
                <a:cs typeface="Arial"/>
              </a:rPr>
              <a:t>SDK </a:t>
            </a:r>
            <a:r>
              <a:rPr dirty="0" sz="2100" spc="55">
                <a:solidFill>
                  <a:srgbClr val="1F0A46"/>
                </a:solidFill>
                <a:latin typeface="Arial"/>
                <a:cs typeface="Arial"/>
              </a:rPr>
              <a:t>Flutter</a:t>
            </a:r>
            <a:r>
              <a:rPr dirty="0" sz="2100" spc="-20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1F0A46"/>
                </a:solidFill>
                <a:latin typeface="Arial"/>
                <a:cs typeface="Arial"/>
              </a:rPr>
              <a:t>yang</a:t>
            </a:r>
            <a:r>
              <a:rPr dirty="0" sz="2100" spc="5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100" spc="75">
                <a:solidFill>
                  <a:srgbClr val="1F0A46"/>
                </a:solidFill>
                <a:latin typeface="Arial"/>
                <a:cs typeface="Arial"/>
              </a:rPr>
              <a:t>terdapat</a:t>
            </a:r>
            <a:r>
              <a:rPr dirty="0" sz="2100" spc="-10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100" spc="85">
                <a:solidFill>
                  <a:srgbClr val="1F0A46"/>
                </a:solidFill>
                <a:latin typeface="Arial"/>
                <a:cs typeface="Arial"/>
              </a:rPr>
              <a:t>di</a:t>
            </a:r>
            <a:r>
              <a:rPr dirty="0" sz="2100" spc="-10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100" spc="75">
                <a:solidFill>
                  <a:srgbClr val="1F0A46"/>
                </a:solidFill>
                <a:latin typeface="Arial"/>
                <a:cs typeface="Arial"/>
              </a:rPr>
              <a:t>web</a:t>
            </a:r>
            <a:r>
              <a:rPr dirty="0" sz="2100" spc="-10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100" spc="45">
                <a:solidFill>
                  <a:srgbClr val="1F0A46"/>
                </a:solidFill>
                <a:latin typeface="Arial"/>
                <a:cs typeface="Arial"/>
              </a:rPr>
              <a:t>Flutter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69745" y="6720967"/>
            <a:ext cx="9777730" cy="309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u="sng" sz="1850" spc="6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https://docs.flutter.dev/get-</a:t>
            </a:r>
            <a:r>
              <a:rPr dirty="0" u="sng" sz="1850" spc="8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started/install/windows/mobile#download-</a:t>
            </a:r>
            <a:r>
              <a:rPr dirty="0" u="sng" sz="1850" spc="6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then-</a:t>
            </a:r>
            <a:r>
              <a:rPr dirty="0" u="sng" sz="18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install-</a:t>
            </a:r>
            <a:r>
              <a:rPr dirty="0" u="sng" sz="1850" spc="8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flutter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3700" y="2958083"/>
            <a:ext cx="9788652" cy="45003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85"/>
              <a:t>Step</a:t>
            </a:r>
            <a:r>
              <a:rPr dirty="0" spc="-875"/>
              <a:t> </a:t>
            </a:r>
            <a:r>
              <a:rPr dirty="0" spc="-950"/>
              <a:t>2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7244440" y="9199175"/>
            <a:ext cx="336550" cy="38925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2100" spc="25">
                <a:solidFill>
                  <a:srgbClr val="1F0A46"/>
                </a:solidFill>
                <a:latin typeface="Arial"/>
                <a:cs typeface="Arial"/>
              </a:rPr>
              <a:t>05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69745" y="4028084"/>
            <a:ext cx="4652010" cy="33680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7620">
              <a:lnSpc>
                <a:spcPct val="123400"/>
              </a:lnSpc>
              <a:spcBef>
                <a:spcPts val="105"/>
              </a:spcBef>
            </a:pPr>
            <a:r>
              <a:rPr dirty="0" sz="2500">
                <a:solidFill>
                  <a:srgbClr val="1F0A46"/>
                </a:solidFill>
                <a:latin typeface="Arial"/>
                <a:cs typeface="Arial"/>
              </a:rPr>
              <a:t>Setelah</a:t>
            </a:r>
            <a:r>
              <a:rPr dirty="0" sz="2500" spc="360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>
                <a:solidFill>
                  <a:srgbClr val="1F0A46"/>
                </a:solidFill>
                <a:latin typeface="Arial"/>
                <a:cs typeface="Arial"/>
              </a:rPr>
              <a:t>selesai</a:t>
            </a:r>
            <a:r>
              <a:rPr dirty="0" sz="2500" spc="365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 spc="100">
                <a:solidFill>
                  <a:srgbClr val="1F0A46"/>
                </a:solidFill>
                <a:latin typeface="Arial"/>
                <a:cs typeface="Arial"/>
              </a:rPr>
              <a:t>di</a:t>
            </a:r>
            <a:r>
              <a:rPr dirty="0" sz="2500" spc="360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 spc="85">
                <a:solidFill>
                  <a:srgbClr val="1F0A46"/>
                </a:solidFill>
                <a:latin typeface="Arial"/>
                <a:cs typeface="Arial"/>
              </a:rPr>
              <a:t>download </a:t>
            </a:r>
            <a:r>
              <a:rPr dirty="0" sz="2500" spc="90">
                <a:solidFill>
                  <a:srgbClr val="1F0A46"/>
                </a:solidFill>
                <a:latin typeface="Arial"/>
                <a:cs typeface="Arial"/>
              </a:rPr>
              <a:t>pindahkan</a:t>
            </a:r>
            <a:r>
              <a:rPr dirty="0" sz="2500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 spc="95">
                <a:solidFill>
                  <a:srgbClr val="1F0A46"/>
                </a:solidFill>
                <a:latin typeface="Arial"/>
                <a:cs typeface="Arial"/>
              </a:rPr>
              <a:t>terlebih</a:t>
            </a:r>
            <a:r>
              <a:rPr dirty="0" sz="2500" spc="10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 spc="105">
                <a:solidFill>
                  <a:srgbClr val="1F0A46"/>
                </a:solidFill>
                <a:latin typeface="Arial"/>
                <a:cs typeface="Arial"/>
              </a:rPr>
              <a:t>dahulu</a:t>
            </a:r>
            <a:r>
              <a:rPr dirty="0" sz="2500" spc="5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 spc="-25">
                <a:solidFill>
                  <a:srgbClr val="1F0A46"/>
                </a:solidFill>
                <a:latin typeface="Arial"/>
                <a:cs typeface="Arial"/>
              </a:rPr>
              <a:t>ke </a:t>
            </a:r>
            <a:r>
              <a:rPr dirty="0" sz="2500" spc="80">
                <a:solidFill>
                  <a:srgbClr val="1F0A46"/>
                </a:solidFill>
                <a:latin typeface="Arial"/>
                <a:cs typeface="Arial"/>
              </a:rPr>
              <a:t>directory</a:t>
            </a:r>
            <a:r>
              <a:rPr dirty="0" sz="2500" spc="50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1F0A46"/>
                </a:solidFill>
                <a:latin typeface="Arial"/>
                <a:cs typeface="Arial"/>
              </a:rPr>
              <a:t>yang</a:t>
            </a:r>
            <a:r>
              <a:rPr dirty="0" sz="2500" spc="25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500" spc="55">
                <a:solidFill>
                  <a:srgbClr val="1F0A46"/>
                </a:solidFill>
                <a:latin typeface="Arial"/>
                <a:cs typeface="Arial"/>
              </a:rPr>
              <a:t>diinginkan.</a:t>
            </a:r>
            <a:endParaRPr sz="2500">
              <a:latin typeface="Arial"/>
              <a:cs typeface="Arial"/>
            </a:endParaRPr>
          </a:p>
          <a:p>
            <a:pPr algn="just" marL="12700" marR="5080">
              <a:lnSpc>
                <a:spcPct val="123300"/>
              </a:lnSpc>
              <a:spcBef>
                <a:spcPts val="405"/>
              </a:spcBef>
            </a:pPr>
            <a:r>
              <a:rPr dirty="0" sz="2500">
                <a:solidFill>
                  <a:srgbClr val="1F0A46"/>
                </a:solidFill>
                <a:latin typeface="Arial"/>
                <a:cs typeface="Arial"/>
              </a:rPr>
              <a:t>saya</a:t>
            </a:r>
            <a:r>
              <a:rPr dirty="0" sz="2500" spc="520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 spc="105">
                <a:solidFill>
                  <a:srgbClr val="1F0A46"/>
                </a:solidFill>
                <a:latin typeface="Arial"/>
                <a:cs typeface="Arial"/>
              </a:rPr>
              <a:t>menyimpan</a:t>
            </a:r>
            <a:r>
              <a:rPr dirty="0" sz="2500" spc="530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>
                <a:solidFill>
                  <a:srgbClr val="1F0A46"/>
                </a:solidFill>
                <a:latin typeface="Arial"/>
                <a:cs typeface="Arial"/>
              </a:rPr>
              <a:t>nya</a:t>
            </a:r>
            <a:r>
              <a:rPr dirty="0" sz="2500" spc="530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 spc="35">
                <a:solidFill>
                  <a:srgbClr val="1F0A46"/>
                </a:solidFill>
                <a:latin typeface="Arial"/>
                <a:cs typeface="Arial"/>
              </a:rPr>
              <a:t>pada </a:t>
            </a:r>
            <a:r>
              <a:rPr dirty="0" sz="2500" spc="85">
                <a:solidFill>
                  <a:srgbClr val="1F0A46"/>
                </a:solidFill>
                <a:latin typeface="Arial"/>
                <a:cs typeface="Arial"/>
              </a:rPr>
              <a:t>directory</a:t>
            </a:r>
            <a:r>
              <a:rPr dirty="0" sz="2500" spc="165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1F0A46"/>
                </a:solidFill>
                <a:latin typeface="Arial"/>
                <a:cs typeface="Arial"/>
              </a:rPr>
              <a:t>D</a:t>
            </a:r>
            <a:r>
              <a:rPr dirty="0" sz="2500" spc="150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500" spc="65">
                <a:solidFill>
                  <a:srgbClr val="1F0A46"/>
                </a:solidFill>
                <a:latin typeface="Arial"/>
                <a:cs typeface="Arial"/>
              </a:rPr>
              <a:t>pada</a:t>
            </a:r>
            <a:r>
              <a:rPr dirty="0" sz="2500" spc="150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500" spc="105">
                <a:solidFill>
                  <a:srgbClr val="1F0A46"/>
                </a:solidFill>
                <a:latin typeface="Arial"/>
                <a:cs typeface="Arial"/>
              </a:rPr>
              <a:t>folder</a:t>
            </a:r>
            <a:r>
              <a:rPr dirty="0" sz="2500" spc="165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500" spc="100">
                <a:solidFill>
                  <a:srgbClr val="1F0A46"/>
                </a:solidFill>
                <a:latin typeface="Arial"/>
                <a:cs typeface="Arial"/>
              </a:rPr>
              <a:t>mobile </a:t>
            </a:r>
            <a:r>
              <a:rPr dirty="0" sz="2500" spc="50">
                <a:solidFill>
                  <a:srgbClr val="1F0A46"/>
                </a:solidFill>
                <a:latin typeface="Arial"/>
                <a:cs typeface="Arial"/>
              </a:rPr>
              <a:t>jangan</a:t>
            </a:r>
            <a:r>
              <a:rPr dirty="0" sz="2500" spc="70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 spc="90">
                <a:solidFill>
                  <a:srgbClr val="1F0A46"/>
                </a:solidFill>
                <a:latin typeface="Arial"/>
                <a:cs typeface="Arial"/>
              </a:rPr>
              <a:t>lupa</a:t>
            </a:r>
            <a:r>
              <a:rPr dirty="0" sz="2500" spc="75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 spc="100">
                <a:solidFill>
                  <a:srgbClr val="1F0A46"/>
                </a:solidFill>
                <a:latin typeface="Arial"/>
                <a:cs typeface="Arial"/>
              </a:rPr>
              <a:t>di</a:t>
            </a:r>
            <a:r>
              <a:rPr dirty="0" sz="2500" spc="70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 spc="60">
                <a:solidFill>
                  <a:srgbClr val="1F0A46"/>
                </a:solidFill>
                <a:latin typeface="Arial"/>
                <a:cs typeface="Arial"/>
              </a:rPr>
              <a:t>extrak</a:t>
            </a:r>
            <a:r>
              <a:rPr dirty="0" sz="2500" spc="70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 spc="40">
                <a:solidFill>
                  <a:srgbClr val="1F0A46"/>
                </a:solidFill>
                <a:latin typeface="Arial"/>
                <a:cs typeface="Arial"/>
              </a:rPr>
              <a:t>karena </a:t>
            </a:r>
            <a:r>
              <a:rPr dirty="0" sz="2500" spc="110">
                <a:solidFill>
                  <a:srgbClr val="1F0A46"/>
                </a:solidFill>
                <a:latin typeface="Arial"/>
                <a:cs typeface="Arial"/>
              </a:rPr>
              <a:t>berbentuk</a:t>
            </a:r>
            <a:r>
              <a:rPr dirty="0" sz="2500" spc="60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1F0A46"/>
                </a:solidFill>
                <a:latin typeface="Arial"/>
                <a:cs typeface="Arial"/>
              </a:rPr>
              <a:t>zip</a:t>
            </a:r>
            <a:r>
              <a:rPr dirty="0" sz="2500" spc="45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500" spc="50">
                <a:solidFill>
                  <a:srgbClr val="1F0A46"/>
                </a:solidFill>
                <a:latin typeface="Arial"/>
                <a:cs typeface="Arial"/>
              </a:rPr>
              <a:t>file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7140" y="2877311"/>
            <a:ext cx="8325611" cy="37764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85"/>
              <a:t>Step</a:t>
            </a:r>
            <a:r>
              <a:rPr dirty="0" spc="-875"/>
              <a:t> </a:t>
            </a:r>
            <a:r>
              <a:rPr dirty="0" spc="-950"/>
              <a:t>3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7244440" y="9199175"/>
            <a:ext cx="336550" cy="38925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2100" spc="25">
                <a:solidFill>
                  <a:srgbClr val="1F0A46"/>
                </a:solidFill>
                <a:latin typeface="Arial"/>
                <a:cs typeface="Arial"/>
              </a:rPr>
              <a:t>06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just" marL="12700" marR="7907020">
              <a:lnSpc>
                <a:spcPct val="123400"/>
              </a:lnSpc>
              <a:spcBef>
                <a:spcPts val="105"/>
              </a:spcBef>
            </a:pPr>
            <a:r>
              <a:rPr dirty="0" spc="75"/>
              <a:t>Kemudian</a:t>
            </a:r>
            <a:r>
              <a:rPr dirty="0" spc="555"/>
              <a:t>   </a:t>
            </a:r>
            <a:r>
              <a:rPr dirty="0" spc="70"/>
              <a:t>masuk</a:t>
            </a:r>
            <a:r>
              <a:rPr dirty="0" spc="550"/>
              <a:t>   </a:t>
            </a:r>
            <a:r>
              <a:rPr dirty="0" spc="35"/>
              <a:t>kedalam </a:t>
            </a:r>
            <a:r>
              <a:rPr dirty="0" spc="110"/>
              <a:t>folder</a:t>
            </a:r>
            <a:r>
              <a:rPr dirty="0" spc="330"/>
              <a:t>  </a:t>
            </a:r>
            <a:r>
              <a:rPr dirty="0" spc="-10"/>
              <a:t>Flutter_windows_3.24.3- </a:t>
            </a:r>
            <a:r>
              <a:rPr dirty="0" spc="55"/>
              <a:t>stabel</a:t>
            </a:r>
            <a:r>
              <a:rPr dirty="0" spc="190"/>
              <a:t>   </a:t>
            </a:r>
            <a:r>
              <a:rPr dirty="0" spc="90"/>
              <a:t>kemudian</a:t>
            </a:r>
            <a:r>
              <a:rPr dirty="0" spc="200"/>
              <a:t>   </a:t>
            </a:r>
            <a:r>
              <a:rPr dirty="0" spc="70"/>
              <a:t>masuk</a:t>
            </a:r>
            <a:r>
              <a:rPr dirty="0" spc="195"/>
              <a:t>   </a:t>
            </a:r>
            <a:r>
              <a:rPr dirty="0" spc="-25"/>
              <a:t>ke </a:t>
            </a:r>
            <a:r>
              <a:rPr dirty="0" spc="110"/>
              <a:t>folder</a:t>
            </a:r>
            <a:r>
              <a:rPr dirty="0" spc="254"/>
              <a:t>  </a:t>
            </a:r>
            <a:r>
              <a:rPr dirty="0" spc="70"/>
              <a:t>Flutter</a:t>
            </a:r>
            <a:r>
              <a:rPr dirty="0" spc="254"/>
              <a:t>  </a:t>
            </a:r>
            <a:r>
              <a:rPr dirty="0" spc="80"/>
              <a:t>dan</a:t>
            </a:r>
            <a:r>
              <a:rPr dirty="0" spc="254"/>
              <a:t>  </a:t>
            </a:r>
            <a:r>
              <a:rPr dirty="0" spc="70"/>
              <a:t>masuk</a:t>
            </a:r>
            <a:r>
              <a:rPr dirty="0" spc="254"/>
              <a:t>  </a:t>
            </a:r>
            <a:r>
              <a:rPr dirty="0" spc="-25"/>
              <a:t>ke </a:t>
            </a:r>
            <a:r>
              <a:rPr dirty="0" spc="75"/>
              <a:t>dalam</a:t>
            </a:r>
            <a:r>
              <a:rPr dirty="0" spc="-30"/>
              <a:t> </a:t>
            </a:r>
            <a:r>
              <a:rPr dirty="0" spc="100"/>
              <a:t>folder</a:t>
            </a:r>
            <a:r>
              <a:rPr dirty="0"/>
              <a:t> </a:t>
            </a:r>
            <a:r>
              <a:rPr dirty="0" spc="120"/>
              <a:t>bin</a:t>
            </a:r>
            <a:r>
              <a:rPr dirty="0" spc="-30"/>
              <a:t> </a:t>
            </a:r>
            <a:r>
              <a:rPr dirty="0" spc="55"/>
              <a:t>dan</a:t>
            </a:r>
          </a:p>
          <a:p>
            <a:pPr>
              <a:lnSpc>
                <a:spcPct val="100000"/>
              </a:lnSpc>
              <a:spcBef>
                <a:spcPts val="790"/>
              </a:spcBef>
            </a:pPr>
          </a:p>
          <a:p>
            <a:pPr marL="5827395">
              <a:lnSpc>
                <a:spcPct val="100000"/>
              </a:lnSpc>
            </a:pPr>
            <a:r>
              <a:rPr dirty="0"/>
              <a:t>Flutter_windows_3.24.3-</a:t>
            </a:r>
            <a:r>
              <a:rPr dirty="0" spc="50"/>
              <a:t>stabel</a:t>
            </a:r>
            <a:r>
              <a:rPr dirty="0" spc="145"/>
              <a:t> </a:t>
            </a:r>
            <a:r>
              <a:rPr dirty="0" spc="-50"/>
              <a:t>-</a:t>
            </a:r>
            <a:r>
              <a:rPr dirty="0"/>
              <a:t>&gt;</a:t>
            </a:r>
            <a:r>
              <a:rPr dirty="0" spc="60"/>
              <a:t> </a:t>
            </a:r>
            <a:r>
              <a:rPr dirty="0" spc="65"/>
              <a:t>Flutter</a:t>
            </a:r>
            <a:r>
              <a:rPr dirty="0" spc="90"/>
              <a:t> </a:t>
            </a:r>
            <a:r>
              <a:rPr dirty="0" spc="-50"/>
              <a:t>-</a:t>
            </a:r>
            <a:r>
              <a:rPr dirty="0"/>
              <a:t>&gt;</a:t>
            </a:r>
            <a:r>
              <a:rPr dirty="0" spc="65"/>
              <a:t> </a:t>
            </a:r>
            <a:r>
              <a:rPr dirty="0" spc="85"/>
              <a:t>bin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6704" y="1420367"/>
            <a:ext cx="8414004" cy="334517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56704" y="5143500"/>
            <a:ext cx="7789164" cy="44348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85"/>
              <a:t>Step</a:t>
            </a:r>
            <a:r>
              <a:rPr dirty="0" spc="-875"/>
              <a:t> </a:t>
            </a:r>
            <a:r>
              <a:rPr dirty="0" spc="-950"/>
              <a:t>4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7244440" y="9199175"/>
            <a:ext cx="336550" cy="38925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2100" spc="25">
                <a:solidFill>
                  <a:srgbClr val="1F0A46"/>
                </a:solidFill>
                <a:latin typeface="Arial"/>
                <a:cs typeface="Arial"/>
              </a:rPr>
              <a:t>07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69745" y="4028084"/>
            <a:ext cx="4290695" cy="23774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23400"/>
              </a:lnSpc>
              <a:spcBef>
                <a:spcPts val="105"/>
              </a:spcBef>
            </a:pPr>
            <a:r>
              <a:rPr dirty="0" sz="2500" spc="75">
                <a:solidFill>
                  <a:srgbClr val="1F0A46"/>
                </a:solidFill>
                <a:latin typeface="Arial"/>
                <a:cs typeface="Arial"/>
              </a:rPr>
              <a:t>Kemudian</a:t>
            </a:r>
            <a:r>
              <a:rPr dirty="0" sz="2500" spc="-30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1F0A46"/>
                </a:solidFill>
                <a:latin typeface="Arial"/>
                <a:cs typeface="Arial"/>
              </a:rPr>
              <a:t>Copy</a:t>
            </a:r>
            <a:r>
              <a:rPr dirty="0" sz="2500" spc="-45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500" spc="75">
                <a:solidFill>
                  <a:srgbClr val="1F0A46"/>
                </a:solidFill>
                <a:latin typeface="Arial"/>
                <a:cs typeface="Arial"/>
              </a:rPr>
              <a:t>alamat</a:t>
            </a:r>
            <a:r>
              <a:rPr dirty="0" sz="2500" spc="-25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500" spc="35">
                <a:solidFill>
                  <a:srgbClr val="1F0A46"/>
                </a:solidFill>
                <a:latin typeface="Arial"/>
                <a:cs typeface="Arial"/>
              </a:rPr>
              <a:t>pada </a:t>
            </a:r>
            <a:r>
              <a:rPr dirty="0" sz="2500" spc="85">
                <a:solidFill>
                  <a:srgbClr val="1F0A46"/>
                </a:solidFill>
                <a:latin typeface="Arial"/>
                <a:cs typeface="Arial"/>
              </a:rPr>
              <a:t>directory</a:t>
            </a:r>
            <a:r>
              <a:rPr dirty="0" sz="2500" spc="345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>
                <a:solidFill>
                  <a:srgbClr val="1F0A46"/>
                </a:solidFill>
                <a:latin typeface="Arial"/>
                <a:cs typeface="Arial"/>
              </a:rPr>
              <a:t>anda.</a:t>
            </a:r>
            <a:r>
              <a:rPr dirty="0" sz="2500" spc="340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>
                <a:solidFill>
                  <a:srgbClr val="1F0A46"/>
                </a:solidFill>
                <a:latin typeface="Arial"/>
                <a:cs typeface="Arial"/>
              </a:rPr>
              <a:t>Setelah</a:t>
            </a:r>
            <a:r>
              <a:rPr dirty="0" sz="2500" spc="345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 spc="70">
                <a:solidFill>
                  <a:srgbClr val="1F0A46"/>
                </a:solidFill>
                <a:latin typeface="Arial"/>
                <a:cs typeface="Arial"/>
              </a:rPr>
              <a:t>di </a:t>
            </a:r>
            <a:r>
              <a:rPr dirty="0" sz="2500">
                <a:solidFill>
                  <a:srgbClr val="1F0A46"/>
                </a:solidFill>
                <a:latin typeface="Arial"/>
                <a:cs typeface="Arial"/>
              </a:rPr>
              <a:t>copy</a:t>
            </a:r>
            <a:r>
              <a:rPr dirty="0" sz="2500" spc="70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 spc="75">
                <a:solidFill>
                  <a:srgbClr val="1F0A46"/>
                </a:solidFill>
                <a:latin typeface="Arial"/>
                <a:cs typeface="Arial"/>
              </a:rPr>
              <a:t>buka</a:t>
            </a:r>
            <a:r>
              <a:rPr dirty="0" sz="2500" spc="70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>
                <a:solidFill>
                  <a:srgbClr val="1F0A46"/>
                </a:solidFill>
                <a:latin typeface="Arial"/>
                <a:cs typeface="Arial"/>
              </a:rPr>
              <a:t>Edit</a:t>
            </a:r>
            <a:r>
              <a:rPr dirty="0" sz="2500" spc="70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 spc="105">
                <a:solidFill>
                  <a:srgbClr val="1F0A46"/>
                </a:solidFill>
                <a:latin typeface="Arial"/>
                <a:cs typeface="Arial"/>
              </a:rPr>
              <a:t>the</a:t>
            </a:r>
            <a:r>
              <a:rPr dirty="0" sz="2500" spc="60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 spc="-10">
                <a:solidFill>
                  <a:srgbClr val="1F0A46"/>
                </a:solidFill>
                <a:latin typeface="Arial"/>
                <a:cs typeface="Arial"/>
              </a:rPr>
              <a:t>system </a:t>
            </a:r>
            <a:r>
              <a:rPr dirty="0" sz="2500" spc="105">
                <a:solidFill>
                  <a:srgbClr val="1F0A46"/>
                </a:solidFill>
                <a:latin typeface="Arial"/>
                <a:cs typeface="Arial"/>
              </a:rPr>
              <a:t>environment</a:t>
            </a:r>
            <a:r>
              <a:rPr dirty="0" sz="2500" spc="470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500" spc="45">
                <a:solidFill>
                  <a:srgbClr val="1F0A46"/>
                </a:solidFill>
                <a:latin typeface="Arial"/>
                <a:cs typeface="Arial"/>
              </a:rPr>
              <a:t>variables</a:t>
            </a:r>
            <a:r>
              <a:rPr dirty="0" sz="2500" spc="465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500" spc="45">
                <a:solidFill>
                  <a:srgbClr val="1F0A46"/>
                </a:solidFill>
                <a:latin typeface="Arial"/>
                <a:cs typeface="Arial"/>
              </a:rPr>
              <a:t>pada </a:t>
            </a:r>
            <a:r>
              <a:rPr dirty="0" sz="2500" spc="100">
                <a:solidFill>
                  <a:srgbClr val="1F0A46"/>
                </a:solidFill>
                <a:latin typeface="Arial"/>
                <a:cs typeface="Arial"/>
              </a:rPr>
              <a:t>laptop</a:t>
            </a:r>
            <a:r>
              <a:rPr dirty="0" sz="2500" spc="10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500" spc="65">
                <a:solidFill>
                  <a:srgbClr val="1F0A46"/>
                </a:solidFill>
                <a:latin typeface="Arial"/>
                <a:cs typeface="Arial"/>
              </a:rPr>
              <a:t>anda</a:t>
            </a:r>
            <a:r>
              <a:rPr dirty="0" sz="2500" spc="-15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500" spc="50">
                <a:solidFill>
                  <a:srgbClr val="1F0A46"/>
                </a:solidFill>
                <a:latin typeface="Arial"/>
                <a:cs typeface="Arial"/>
              </a:rPr>
              <a:t>masing</a:t>
            </a:r>
            <a:r>
              <a:rPr dirty="0" sz="2500" spc="-20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500" spc="40">
                <a:solidFill>
                  <a:srgbClr val="1F0A46"/>
                </a:solidFill>
                <a:latin typeface="Arial"/>
                <a:cs typeface="Arial"/>
              </a:rPr>
              <a:t>masing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252716" y="1348739"/>
            <a:ext cx="3782695" cy="4348480"/>
            <a:chOff x="7252716" y="1348739"/>
            <a:chExt cx="3782695" cy="43484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2716" y="1348739"/>
              <a:ext cx="3782568" cy="4347971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8995664" y="4964449"/>
              <a:ext cx="635635" cy="271145"/>
            </a:xfrm>
            <a:custGeom>
              <a:avLst/>
              <a:gdLst/>
              <a:ahLst/>
              <a:cxnLst/>
              <a:rect l="l" t="t" r="r" b="b"/>
              <a:pathLst>
                <a:path w="635634" h="271145">
                  <a:moveTo>
                    <a:pt x="553521" y="56564"/>
                  </a:moveTo>
                  <a:lnTo>
                    <a:pt x="0" y="234803"/>
                  </a:lnTo>
                  <a:lnTo>
                    <a:pt x="11683" y="271125"/>
                  </a:lnTo>
                  <a:lnTo>
                    <a:pt x="565195" y="92889"/>
                  </a:lnTo>
                  <a:lnTo>
                    <a:pt x="580118" y="68030"/>
                  </a:lnTo>
                  <a:lnTo>
                    <a:pt x="553521" y="56564"/>
                  </a:lnTo>
                  <a:close/>
                </a:path>
                <a:path w="635634" h="271145">
                  <a:moveTo>
                    <a:pt x="613766" y="41001"/>
                  </a:moveTo>
                  <a:lnTo>
                    <a:pt x="601852" y="41001"/>
                  </a:lnTo>
                  <a:lnTo>
                    <a:pt x="613536" y="77323"/>
                  </a:lnTo>
                  <a:lnTo>
                    <a:pt x="565195" y="92889"/>
                  </a:lnTo>
                  <a:lnTo>
                    <a:pt x="539241" y="136124"/>
                  </a:lnTo>
                  <a:lnTo>
                    <a:pt x="536755" y="143265"/>
                  </a:lnTo>
                  <a:lnTo>
                    <a:pt x="537162" y="150586"/>
                  </a:lnTo>
                  <a:lnTo>
                    <a:pt x="540259" y="157216"/>
                  </a:lnTo>
                  <a:lnTo>
                    <a:pt x="545845" y="162286"/>
                  </a:lnTo>
                  <a:lnTo>
                    <a:pt x="552967" y="164846"/>
                  </a:lnTo>
                  <a:lnTo>
                    <a:pt x="560244" y="164476"/>
                  </a:lnTo>
                  <a:lnTo>
                    <a:pt x="566830" y="161393"/>
                  </a:lnTo>
                  <a:lnTo>
                    <a:pt x="571880" y="155809"/>
                  </a:lnTo>
                  <a:lnTo>
                    <a:pt x="635253" y="50272"/>
                  </a:lnTo>
                  <a:lnTo>
                    <a:pt x="613766" y="41001"/>
                  </a:lnTo>
                  <a:close/>
                </a:path>
                <a:path w="635634" h="271145">
                  <a:moveTo>
                    <a:pt x="580118" y="68030"/>
                  </a:moveTo>
                  <a:lnTo>
                    <a:pt x="565195" y="92889"/>
                  </a:lnTo>
                  <a:lnTo>
                    <a:pt x="613536" y="77323"/>
                  </a:lnTo>
                  <a:lnTo>
                    <a:pt x="613332" y="76688"/>
                  </a:lnTo>
                  <a:lnTo>
                    <a:pt x="600201" y="76688"/>
                  </a:lnTo>
                  <a:lnTo>
                    <a:pt x="580118" y="68030"/>
                  </a:lnTo>
                  <a:close/>
                </a:path>
                <a:path w="635634" h="271145">
                  <a:moveTo>
                    <a:pt x="591311" y="49383"/>
                  </a:moveTo>
                  <a:lnTo>
                    <a:pt x="580118" y="68030"/>
                  </a:lnTo>
                  <a:lnTo>
                    <a:pt x="600201" y="76688"/>
                  </a:lnTo>
                  <a:lnTo>
                    <a:pt x="591311" y="49383"/>
                  </a:lnTo>
                  <a:close/>
                </a:path>
                <a:path w="635634" h="271145">
                  <a:moveTo>
                    <a:pt x="604549" y="49383"/>
                  </a:moveTo>
                  <a:lnTo>
                    <a:pt x="591311" y="49383"/>
                  </a:lnTo>
                  <a:lnTo>
                    <a:pt x="600201" y="76688"/>
                  </a:lnTo>
                  <a:lnTo>
                    <a:pt x="613332" y="76688"/>
                  </a:lnTo>
                  <a:lnTo>
                    <a:pt x="604549" y="49383"/>
                  </a:lnTo>
                  <a:close/>
                </a:path>
                <a:path w="635634" h="271145">
                  <a:moveTo>
                    <a:pt x="601852" y="41001"/>
                  </a:moveTo>
                  <a:lnTo>
                    <a:pt x="553521" y="56564"/>
                  </a:lnTo>
                  <a:lnTo>
                    <a:pt x="580118" y="68030"/>
                  </a:lnTo>
                  <a:lnTo>
                    <a:pt x="591311" y="49383"/>
                  </a:lnTo>
                  <a:lnTo>
                    <a:pt x="604549" y="49383"/>
                  </a:lnTo>
                  <a:lnTo>
                    <a:pt x="601852" y="41001"/>
                  </a:lnTo>
                  <a:close/>
                </a:path>
                <a:path w="635634" h="271145">
                  <a:moveTo>
                    <a:pt x="514832" y="0"/>
                  </a:moveTo>
                  <a:lnTo>
                    <a:pt x="507666" y="1377"/>
                  </a:lnTo>
                  <a:lnTo>
                    <a:pt x="501524" y="5326"/>
                  </a:lnTo>
                  <a:lnTo>
                    <a:pt x="497204" y="11537"/>
                  </a:lnTo>
                  <a:lnTo>
                    <a:pt x="495627" y="18928"/>
                  </a:lnTo>
                  <a:lnTo>
                    <a:pt x="496966" y="26094"/>
                  </a:lnTo>
                  <a:lnTo>
                    <a:pt x="500901" y="32236"/>
                  </a:lnTo>
                  <a:lnTo>
                    <a:pt x="507110" y="36556"/>
                  </a:lnTo>
                  <a:lnTo>
                    <a:pt x="553521" y="56564"/>
                  </a:lnTo>
                  <a:lnTo>
                    <a:pt x="601852" y="41001"/>
                  </a:lnTo>
                  <a:lnTo>
                    <a:pt x="613766" y="41001"/>
                  </a:lnTo>
                  <a:lnTo>
                    <a:pt x="522224" y="1504"/>
                  </a:lnTo>
                  <a:lnTo>
                    <a:pt x="5148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1242547" y="1348739"/>
            <a:ext cx="5290185" cy="5260340"/>
            <a:chOff x="11242547" y="1348739"/>
            <a:chExt cx="5290185" cy="526034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42547" y="1348739"/>
              <a:ext cx="5289803" cy="4977383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4304644" y="5708142"/>
              <a:ext cx="656590" cy="901065"/>
            </a:xfrm>
            <a:custGeom>
              <a:avLst/>
              <a:gdLst/>
              <a:ahLst/>
              <a:cxnLst/>
              <a:rect l="l" t="t" r="r" b="b"/>
              <a:pathLst>
                <a:path w="656590" h="901065">
                  <a:moveTo>
                    <a:pt x="610089" y="47313"/>
                  </a:moveTo>
                  <a:lnTo>
                    <a:pt x="582028" y="54120"/>
                  </a:lnTo>
                  <a:lnTo>
                    <a:pt x="0" y="879094"/>
                  </a:lnTo>
                  <a:lnTo>
                    <a:pt x="31242" y="900938"/>
                  </a:lnTo>
                  <a:lnTo>
                    <a:pt x="613106" y="76145"/>
                  </a:lnTo>
                  <a:lnTo>
                    <a:pt x="610089" y="47313"/>
                  </a:lnTo>
                  <a:close/>
                </a:path>
                <a:path w="656590" h="901065">
                  <a:moveTo>
                    <a:pt x="644839" y="12700"/>
                  </a:moveTo>
                  <a:lnTo>
                    <a:pt x="611251" y="12700"/>
                  </a:lnTo>
                  <a:lnTo>
                    <a:pt x="642366" y="34671"/>
                  </a:lnTo>
                  <a:lnTo>
                    <a:pt x="613106" y="76145"/>
                  </a:lnTo>
                  <a:lnTo>
                    <a:pt x="618363" y="126365"/>
                  </a:lnTo>
                  <a:lnTo>
                    <a:pt x="639318" y="143256"/>
                  </a:lnTo>
                  <a:lnTo>
                    <a:pt x="646566" y="141037"/>
                  </a:lnTo>
                  <a:lnTo>
                    <a:pt x="652160" y="136366"/>
                  </a:lnTo>
                  <a:lnTo>
                    <a:pt x="655587" y="129932"/>
                  </a:lnTo>
                  <a:lnTo>
                    <a:pt x="656336" y="122428"/>
                  </a:lnTo>
                  <a:lnTo>
                    <a:pt x="644839" y="12700"/>
                  </a:lnTo>
                  <a:close/>
                </a:path>
                <a:path w="656590" h="901065">
                  <a:moveTo>
                    <a:pt x="629596" y="25654"/>
                  </a:moveTo>
                  <a:lnTo>
                    <a:pt x="607822" y="25654"/>
                  </a:lnTo>
                  <a:lnTo>
                    <a:pt x="631317" y="42163"/>
                  </a:lnTo>
                  <a:lnTo>
                    <a:pt x="610089" y="47313"/>
                  </a:lnTo>
                  <a:lnTo>
                    <a:pt x="613106" y="76145"/>
                  </a:lnTo>
                  <a:lnTo>
                    <a:pt x="642366" y="34671"/>
                  </a:lnTo>
                  <a:lnTo>
                    <a:pt x="629596" y="25654"/>
                  </a:lnTo>
                  <a:close/>
                </a:path>
                <a:path w="656590" h="901065">
                  <a:moveTo>
                    <a:pt x="643509" y="0"/>
                  </a:moveTo>
                  <a:lnTo>
                    <a:pt x="523875" y="28956"/>
                  </a:lnTo>
                  <a:lnTo>
                    <a:pt x="517048" y="32190"/>
                  </a:lnTo>
                  <a:lnTo>
                    <a:pt x="512127" y="37592"/>
                  </a:lnTo>
                  <a:lnTo>
                    <a:pt x="509587" y="44422"/>
                  </a:lnTo>
                  <a:lnTo>
                    <a:pt x="509905" y="51943"/>
                  </a:lnTo>
                  <a:lnTo>
                    <a:pt x="513068" y="58824"/>
                  </a:lnTo>
                  <a:lnTo>
                    <a:pt x="518445" y="63754"/>
                  </a:lnTo>
                  <a:lnTo>
                    <a:pt x="525299" y="66301"/>
                  </a:lnTo>
                  <a:lnTo>
                    <a:pt x="532892" y="66040"/>
                  </a:lnTo>
                  <a:lnTo>
                    <a:pt x="582028" y="54120"/>
                  </a:lnTo>
                  <a:lnTo>
                    <a:pt x="611251" y="12700"/>
                  </a:lnTo>
                  <a:lnTo>
                    <a:pt x="644839" y="12700"/>
                  </a:lnTo>
                  <a:lnTo>
                    <a:pt x="643509" y="0"/>
                  </a:lnTo>
                  <a:close/>
                </a:path>
                <a:path w="656590" h="901065">
                  <a:moveTo>
                    <a:pt x="611251" y="12700"/>
                  </a:moveTo>
                  <a:lnTo>
                    <a:pt x="582028" y="54120"/>
                  </a:lnTo>
                  <a:lnTo>
                    <a:pt x="610089" y="47313"/>
                  </a:lnTo>
                  <a:lnTo>
                    <a:pt x="607822" y="25654"/>
                  </a:lnTo>
                  <a:lnTo>
                    <a:pt x="629596" y="25654"/>
                  </a:lnTo>
                  <a:lnTo>
                    <a:pt x="611251" y="12700"/>
                  </a:lnTo>
                  <a:close/>
                </a:path>
                <a:path w="656590" h="901065">
                  <a:moveTo>
                    <a:pt x="607822" y="25654"/>
                  </a:moveTo>
                  <a:lnTo>
                    <a:pt x="610089" y="47313"/>
                  </a:lnTo>
                  <a:lnTo>
                    <a:pt x="631317" y="42163"/>
                  </a:lnTo>
                  <a:lnTo>
                    <a:pt x="607822" y="256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85"/>
              <a:t>Step</a:t>
            </a:r>
            <a:r>
              <a:rPr dirty="0" spc="-875"/>
              <a:t> </a:t>
            </a:r>
            <a:r>
              <a:rPr dirty="0" spc="-950"/>
              <a:t>5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7244440" y="9199175"/>
            <a:ext cx="336550" cy="38925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2100" spc="25">
                <a:solidFill>
                  <a:srgbClr val="1F0A46"/>
                </a:solidFill>
                <a:latin typeface="Arial"/>
                <a:cs typeface="Arial"/>
              </a:rPr>
              <a:t>08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69745" y="4028084"/>
            <a:ext cx="4290695" cy="2427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715">
              <a:lnSpc>
                <a:spcPct val="123600"/>
              </a:lnSpc>
              <a:spcBef>
                <a:spcPts val="100"/>
              </a:spcBef>
            </a:pPr>
            <a:r>
              <a:rPr dirty="0" sz="2500">
                <a:solidFill>
                  <a:srgbClr val="1F0A46"/>
                </a:solidFill>
                <a:latin typeface="Arial"/>
                <a:cs typeface="Arial"/>
              </a:rPr>
              <a:t>Setelah</a:t>
            </a:r>
            <a:r>
              <a:rPr dirty="0" sz="2500" spc="215">
                <a:solidFill>
                  <a:srgbClr val="1F0A46"/>
                </a:solidFill>
                <a:latin typeface="Arial"/>
                <a:cs typeface="Arial"/>
              </a:rPr>
              <a:t>   </a:t>
            </a:r>
            <a:r>
              <a:rPr dirty="0" sz="2500" spc="90">
                <a:solidFill>
                  <a:srgbClr val="1F0A46"/>
                </a:solidFill>
                <a:latin typeface="Arial"/>
                <a:cs typeface="Arial"/>
              </a:rPr>
              <a:t>dibuka</a:t>
            </a:r>
            <a:r>
              <a:rPr dirty="0" sz="2500" spc="215">
                <a:solidFill>
                  <a:srgbClr val="1F0A46"/>
                </a:solidFill>
                <a:latin typeface="Arial"/>
                <a:cs typeface="Arial"/>
              </a:rPr>
              <a:t>   </a:t>
            </a:r>
            <a:r>
              <a:rPr dirty="0" sz="2500" spc="80">
                <a:solidFill>
                  <a:srgbClr val="1F0A46"/>
                </a:solidFill>
                <a:latin typeface="Arial"/>
                <a:cs typeface="Arial"/>
              </a:rPr>
              <a:t>kemudian </a:t>
            </a:r>
            <a:r>
              <a:rPr dirty="0" sz="2500" spc="100">
                <a:solidFill>
                  <a:srgbClr val="1F0A46"/>
                </a:solidFill>
                <a:latin typeface="Arial"/>
                <a:cs typeface="Arial"/>
              </a:rPr>
              <a:t>pilih</a:t>
            </a:r>
            <a:r>
              <a:rPr dirty="0" sz="2500" spc="-20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500" spc="75">
                <a:solidFill>
                  <a:srgbClr val="1F0A46"/>
                </a:solidFill>
                <a:latin typeface="Arial"/>
                <a:cs typeface="Arial"/>
              </a:rPr>
              <a:t>Environment</a:t>
            </a:r>
            <a:r>
              <a:rPr dirty="0" sz="2500" spc="-15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1F0A46"/>
                </a:solidFill>
                <a:latin typeface="Arial"/>
                <a:cs typeface="Arial"/>
              </a:rPr>
              <a:t>Variables.</a:t>
            </a:r>
            <a:endParaRPr sz="2500">
              <a:latin typeface="Arial"/>
              <a:cs typeface="Arial"/>
            </a:endParaRPr>
          </a:p>
          <a:p>
            <a:pPr algn="just" marL="12700" marR="5080">
              <a:lnSpc>
                <a:spcPct val="123400"/>
              </a:lnSpc>
              <a:spcBef>
                <a:spcPts val="390"/>
              </a:spcBef>
            </a:pPr>
            <a:r>
              <a:rPr dirty="0" sz="2500" spc="75">
                <a:solidFill>
                  <a:srgbClr val="1F0A46"/>
                </a:solidFill>
                <a:latin typeface="Arial"/>
                <a:cs typeface="Arial"/>
              </a:rPr>
              <a:t>Kemudian</a:t>
            </a:r>
            <a:r>
              <a:rPr dirty="0" sz="2500" spc="560">
                <a:solidFill>
                  <a:srgbClr val="1F0A46"/>
                </a:solidFill>
                <a:latin typeface="Arial"/>
                <a:cs typeface="Arial"/>
              </a:rPr>
              <a:t>    </a:t>
            </a:r>
            <a:r>
              <a:rPr dirty="0" sz="2500" spc="65">
                <a:solidFill>
                  <a:srgbClr val="1F0A46"/>
                </a:solidFill>
                <a:latin typeface="Arial"/>
                <a:cs typeface="Arial"/>
              </a:rPr>
              <a:t>pada</a:t>
            </a:r>
            <a:r>
              <a:rPr dirty="0" sz="2500" spc="565">
                <a:solidFill>
                  <a:srgbClr val="1F0A46"/>
                </a:solidFill>
                <a:latin typeface="Arial"/>
                <a:cs typeface="Arial"/>
              </a:rPr>
              <a:t>    </a:t>
            </a:r>
            <a:r>
              <a:rPr dirty="0" sz="2500" spc="50">
                <a:solidFill>
                  <a:srgbClr val="1F0A46"/>
                </a:solidFill>
                <a:latin typeface="Arial"/>
                <a:cs typeface="Arial"/>
              </a:rPr>
              <a:t>tabel </a:t>
            </a:r>
            <a:r>
              <a:rPr dirty="0" sz="2500">
                <a:solidFill>
                  <a:srgbClr val="1F0A46"/>
                </a:solidFill>
                <a:latin typeface="Arial"/>
                <a:cs typeface="Arial"/>
              </a:rPr>
              <a:t>system</a:t>
            </a:r>
            <a:r>
              <a:rPr dirty="0" sz="2500" spc="165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>
                <a:solidFill>
                  <a:srgbClr val="1F0A46"/>
                </a:solidFill>
                <a:latin typeface="Arial"/>
                <a:cs typeface="Arial"/>
              </a:rPr>
              <a:t>variabels</a:t>
            </a:r>
            <a:r>
              <a:rPr dirty="0" sz="2500" spc="180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 spc="100">
                <a:solidFill>
                  <a:srgbClr val="1F0A46"/>
                </a:solidFill>
                <a:latin typeface="Arial"/>
                <a:cs typeface="Arial"/>
              </a:rPr>
              <a:t>pilih</a:t>
            </a:r>
            <a:r>
              <a:rPr dirty="0" sz="2500" spc="175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 spc="90">
                <a:solidFill>
                  <a:srgbClr val="1F0A46"/>
                </a:solidFill>
                <a:latin typeface="Arial"/>
                <a:cs typeface="Arial"/>
              </a:rPr>
              <a:t>path </a:t>
            </a:r>
            <a:r>
              <a:rPr dirty="0" sz="2500" spc="80">
                <a:solidFill>
                  <a:srgbClr val="1F0A46"/>
                </a:solidFill>
                <a:latin typeface="Arial"/>
                <a:cs typeface="Arial"/>
              </a:rPr>
              <a:t>kemudian</a:t>
            </a:r>
            <a:r>
              <a:rPr dirty="0" sz="2500" spc="10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500" spc="75">
                <a:solidFill>
                  <a:srgbClr val="1F0A46"/>
                </a:solidFill>
                <a:latin typeface="Arial"/>
                <a:cs typeface="Arial"/>
              </a:rPr>
              <a:t>edit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053071" y="1455419"/>
            <a:ext cx="4695825" cy="4468495"/>
            <a:chOff x="7053071" y="1455419"/>
            <a:chExt cx="4695825" cy="446849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3071" y="1455419"/>
              <a:ext cx="4695444" cy="446836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9402190" y="1914919"/>
              <a:ext cx="1428115" cy="327025"/>
            </a:xfrm>
            <a:custGeom>
              <a:avLst/>
              <a:gdLst/>
              <a:ahLst/>
              <a:cxnLst/>
              <a:rect l="l" t="t" r="r" b="b"/>
              <a:pathLst>
                <a:path w="1428115" h="327025">
                  <a:moveTo>
                    <a:pt x="1346358" y="61522"/>
                  </a:moveTo>
                  <a:lnTo>
                    <a:pt x="0" y="289038"/>
                  </a:lnTo>
                  <a:lnTo>
                    <a:pt x="6350" y="326630"/>
                  </a:lnTo>
                  <a:lnTo>
                    <a:pt x="1352754" y="99106"/>
                  </a:lnTo>
                  <a:lnTo>
                    <a:pt x="1371035" y="76691"/>
                  </a:lnTo>
                  <a:lnTo>
                    <a:pt x="1346358" y="61522"/>
                  </a:lnTo>
                  <a:close/>
                </a:path>
                <a:path w="1428115" h="327025">
                  <a:moveTo>
                    <a:pt x="1405382" y="53072"/>
                  </a:moveTo>
                  <a:lnTo>
                    <a:pt x="1396364" y="53072"/>
                  </a:lnTo>
                  <a:lnTo>
                    <a:pt x="1402714" y="90664"/>
                  </a:lnTo>
                  <a:lnTo>
                    <a:pt x="1352754" y="99106"/>
                  </a:lnTo>
                  <a:lnTo>
                    <a:pt x="1320800" y="138289"/>
                  </a:lnTo>
                  <a:lnTo>
                    <a:pt x="1317234" y="144958"/>
                  </a:lnTo>
                  <a:lnTo>
                    <a:pt x="1316561" y="152211"/>
                  </a:lnTo>
                  <a:lnTo>
                    <a:pt x="1318674" y="159202"/>
                  </a:lnTo>
                  <a:lnTo>
                    <a:pt x="1323466" y="165086"/>
                  </a:lnTo>
                  <a:lnTo>
                    <a:pt x="1330154" y="168596"/>
                  </a:lnTo>
                  <a:lnTo>
                    <a:pt x="1337436" y="169261"/>
                  </a:lnTo>
                  <a:lnTo>
                    <a:pt x="1344433" y="167139"/>
                  </a:lnTo>
                  <a:lnTo>
                    <a:pt x="1350263" y="162292"/>
                  </a:lnTo>
                  <a:lnTo>
                    <a:pt x="1428114" y="67042"/>
                  </a:lnTo>
                  <a:lnTo>
                    <a:pt x="1405382" y="53072"/>
                  </a:lnTo>
                  <a:close/>
                </a:path>
                <a:path w="1428115" h="327025">
                  <a:moveTo>
                    <a:pt x="1371035" y="76691"/>
                  </a:moveTo>
                  <a:lnTo>
                    <a:pt x="1352754" y="99106"/>
                  </a:lnTo>
                  <a:lnTo>
                    <a:pt x="1402714" y="90664"/>
                  </a:lnTo>
                  <a:lnTo>
                    <a:pt x="1402285" y="88124"/>
                  </a:lnTo>
                  <a:lnTo>
                    <a:pt x="1389633" y="88124"/>
                  </a:lnTo>
                  <a:lnTo>
                    <a:pt x="1371035" y="76691"/>
                  </a:lnTo>
                  <a:close/>
                </a:path>
                <a:path w="1428115" h="327025">
                  <a:moveTo>
                    <a:pt x="1384807" y="59803"/>
                  </a:moveTo>
                  <a:lnTo>
                    <a:pt x="1371035" y="76691"/>
                  </a:lnTo>
                  <a:lnTo>
                    <a:pt x="1389633" y="88124"/>
                  </a:lnTo>
                  <a:lnTo>
                    <a:pt x="1384807" y="59803"/>
                  </a:lnTo>
                  <a:close/>
                </a:path>
                <a:path w="1428115" h="327025">
                  <a:moveTo>
                    <a:pt x="1397501" y="59803"/>
                  </a:moveTo>
                  <a:lnTo>
                    <a:pt x="1384807" y="59803"/>
                  </a:lnTo>
                  <a:lnTo>
                    <a:pt x="1389633" y="88124"/>
                  </a:lnTo>
                  <a:lnTo>
                    <a:pt x="1402285" y="88124"/>
                  </a:lnTo>
                  <a:lnTo>
                    <a:pt x="1397501" y="59803"/>
                  </a:lnTo>
                  <a:close/>
                </a:path>
                <a:path w="1428115" h="327025">
                  <a:moveTo>
                    <a:pt x="1396364" y="53072"/>
                  </a:moveTo>
                  <a:lnTo>
                    <a:pt x="1346358" y="61522"/>
                  </a:lnTo>
                  <a:lnTo>
                    <a:pt x="1371035" y="76691"/>
                  </a:lnTo>
                  <a:lnTo>
                    <a:pt x="1384807" y="59803"/>
                  </a:lnTo>
                  <a:lnTo>
                    <a:pt x="1397501" y="59803"/>
                  </a:lnTo>
                  <a:lnTo>
                    <a:pt x="1396364" y="53072"/>
                  </a:lnTo>
                  <a:close/>
                </a:path>
                <a:path w="1428115" h="327025">
                  <a:moveTo>
                    <a:pt x="1316214" y="0"/>
                  </a:moveTo>
                  <a:lnTo>
                    <a:pt x="1308909" y="287"/>
                  </a:lnTo>
                  <a:lnTo>
                    <a:pt x="1302248" y="3313"/>
                  </a:lnTo>
                  <a:lnTo>
                    <a:pt x="1297051" y="8876"/>
                  </a:lnTo>
                  <a:lnTo>
                    <a:pt x="1294469" y="15946"/>
                  </a:lnTo>
                  <a:lnTo>
                    <a:pt x="1294780" y="23242"/>
                  </a:lnTo>
                  <a:lnTo>
                    <a:pt x="1297783" y="29896"/>
                  </a:lnTo>
                  <a:lnTo>
                    <a:pt x="1303274" y="35038"/>
                  </a:lnTo>
                  <a:lnTo>
                    <a:pt x="1346358" y="61522"/>
                  </a:lnTo>
                  <a:lnTo>
                    <a:pt x="1396364" y="53072"/>
                  </a:lnTo>
                  <a:lnTo>
                    <a:pt x="1405382" y="53072"/>
                  </a:lnTo>
                  <a:lnTo>
                    <a:pt x="1323339" y="2653"/>
                  </a:lnTo>
                  <a:lnTo>
                    <a:pt x="13162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53071" y="6172200"/>
            <a:ext cx="5605272" cy="145389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85"/>
              <a:t>Step</a:t>
            </a:r>
            <a:r>
              <a:rPr dirty="0" spc="-875"/>
              <a:t> </a:t>
            </a:r>
            <a:r>
              <a:rPr dirty="0" spc="-950"/>
              <a:t>6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17244440" y="9199175"/>
            <a:ext cx="336550" cy="38925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2100" spc="25">
                <a:solidFill>
                  <a:srgbClr val="1F0A46"/>
                </a:solidFill>
                <a:latin typeface="Arial"/>
                <a:cs typeface="Arial"/>
              </a:rPr>
              <a:t>09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69745" y="4028084"/>
            <a:ext cx="4086860" cy="47263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123300"/>
              </a:lnSpc>
              <a:spcBef>
                <a:spcPts val="110"/>
              </a:spcBef>
            </a:pPr>
            <a:r>
              <a:rPr dirty="0" sz="2500" spc="90">
                <a:solidFill>
                  <a:srgbClr val="1F0A46"/>
                </a:solidFill>
                <a:latin typeface="Arial"/>
                <a:cs typeface="Arial"/>
              </a:rPr>
              <a:t>kemudian</a:t>
            </a:r>
            <a:r>
              <a:rPr dirty="0" sz="2500" spc="570">
                <a:solidFill>
                  <a:srgbClr val="1F0A46"/>
                </a:solidFill>
                <a:latin typeface="Arial"/>
                <a:cs typeface="Arial"/>
              </a:rPr>
              <a:t>    </a:t>
            </a:r>
            <a:r>
              <a:rPr dirty="0" sz="2500" spc="65">
                <a:solidFill>
                  <a:srgbClr val="1F0A46"/>
                </a:solidFill>
                <a:latin typeface="Arial"/>
                <a:cs typeface="Arial"/>
              </a:rPr>
              <a:t>pada</a:t>
            </a:r>
            <a:r>
              <a:rPr dirty="0" sz="2500" spc="565">
                <a:solidFill>
                  <a:srgbClr val="1F0A46"/>
                </a:solidFill>
                <a:latin typeface="Arial"/>
                <a:cs typeface="Arial"/>
              </a:rPr>
              <a:t>    </a:t>
            </a:r>
            <a:r>
              <a:rPr dirty="0" sz="2500" spc="55">
                <a:solidFill>
                  <a:srgbClr val="1F0A46"/>
                </a:solidFill>
                <a:latin typeface="Arial"/>
                <a:cs typeface="Arial"/>
              </a:rPr>
              <a:t>edit </a:t>
            </a:r>
            <a:r>
              <a:rPr dirty="0" sz="2500" spc="105">
                <a:solidFill>
                  <a:srgbClr val="1F0A46"/>
                </a:solidFill>
                <a:latin typeface="Arial"/>
                <a:cs typeface="Arial"/>
              </a:rPr>
              <a:t>environment</a:t>
            </a:r>
            <a:r>
              <a:rPr dirty="0" sz="2500" spc="-5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 spc="55">
                <a:solidFill>
                  <a:srgbClr val="1F0A46"/>
                </a:solidFill>
                <a:latin typeface="Arial"/>
                <a:cs typeface="Arial"/>
              </a:rPr>
              <a:t>variabel</a:t>
            </a:r>
            <a:r>
              <a:rPr dirty="0" sz="2500" spc="5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 spc="95">
                <a:solidFill>
                  <a:srgbClr val="1F0A46"/>
                </a:solidFill>
                <a:latin typeface="Arial"/>
                <a:cs typeface="Arial"/>
              </a:rPr>
              <a:t>pilih </a:t>
            </a:r>
            <a:r>
              <a:rPr dirty="0" sz="2500">
                <a:solidFill>
                  <a:srgbClr val="1F0A46"/>
                </a:solidFill>
                <a:latin typeface="Arial"/>
                <a:cs typeface="Arial"/>
              </a:rPr>
              <a:t>New</a:t>
            </a:r>
            <a:r>
              <a:rPr dirty="0" sz="2500" spc="135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500" spc="80">
                <a:solidFill>
                  <a:srgbClr val="1F0A46"/>
                </a:solidFill>
                <a:latin typeface="Arial"/>
                <a:cs typeface="Arial"/>
              </a:rPr>
              <a:t>dan</a:t>
            </a:r>
            <a:r>
              <a:rPr dirty="0" sz="2500" spc="140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500" spc="70">
                <a:solidFill>
                  <a:srgbClr val="1F0A46"/>
                </a:solidFill>
                <a:latin typeface="Arial"/>
                <a:cs typeface="Arial"/>
              </a:rPr>
              <a:t>masukkan</a:t>
            </a:r>
            <a:r>
              <a:rPr dirty="0" sz="2500" spc="135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500" spc="65">
                <a:solidFill>
                  <a:srgbClr val="1F0A46"/>
                </a:solidFill>
                <a:latin typeface="Arial"/>
                <a:cs typeface="Arial"/>
              </a:rPr>
              <a:t>alamat </a:t>
            </a:r>
            <a:r>
              <a:rPr dirty="0" sz="2500" spc="110">
                <a:solidFill>
                  <a:srgbClr val="1F0A46"/>
                </a:solidFill>
                <a:latin typeface="Arial"/>
                <a:cs typeface="Arial"/>
              </a:rPr>
              <a:t>folder</a:t>
            </a:r>
            <a:r>
              <a:rPr dirty="0" sz="2500" spc="70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>
                <a:solidFill>
                  <a:srgbClr val="1F0A46"/>
                </a:solidFill>
                <a:latin typeface="Arial"/>
                <a:cs typeface="Arial"/>
              </a:rPr>
              <a:t>yang</a:t>
            </a:r>
            <a:r>
              <a:rPr dirty="0" sz="2500" spc="75">
                <a:solidFill>
                  <a:srgbClr val="1F0A46"/>
                </a:solidFill>
                <a:latin typeface="Arial"/>
                <a:cs typeface="Arial"/>
              </a:rPr>
              <a:t>  telah</a:t>
            </a:r>
            <a:r>
              <a:rPr dirty="0" sz="2500" spc="75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 spc="100">
                <a:solidFill>
                  <a:srgbClr val="1F0A46"/>
                </a:solidFill>
                <a:latin typeface="Arial"/>
                <a:cs typeface="Arial"/>
              </a:rPr>
              <a:t>di</a:t>
            </a:r>
            <a:r>
              <a:rPr dirty="0" sz="2500" spc="75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 spc="-20">
                <a:solidFill>
                  <a:srgbClr val="1F0A46"/>
                </a:solidFill>
                <a:latin typeface="Arial"/>
                <a:cs typeface="Arial"/>
              </a:rPr>
              <a:t>copy </a:t>
            </a:r>
            <a:r>
              <a:rPr dirty="0" sz="2500">
                <a:solidFill>
                  <a:srgbClr val="1F0A46"/>
                </a:solidFill>
                <a:latin typeface="Arial"/>
                <a:cs typeface="Arial"/>
              </a:rPr>
              <a:t>setelah</a:t>
            </a:r>
            <a:r>
              <a:rPr dirty="0" sz="2500" spc="605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500" spc="100">
                <a:solidFill>
                  <a:srgbClr val="1F0A46"/>
                </a:solidFill>
                <a:latin typeface="Arial"/>
                <a:cs typeface="Arial"/>
              </a:rPr>
              <a:t>di</a:t>
            </a:r>
            <a:r>
              <a:rPr dirty="0" sz="2500" spc="615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1F0A46"/>
                </a:solidFill>
                <a:latin typeface="Arial"/>
                <a:cs typeface="Arial"/>
              </a:rPr>
              <a:t>paste</a:t>
            </a:r>
            <a:r>
              <a:rPr dirty="0" sz="2500" spc="605">
                <a:solidFill>
                  <a:srgbClr val="1F0A46"/>
                </a:solidFill>
                <a:latin typeface="Arial"/>
                <a:cs typeface="Arial"/>
              </a:rPr>
              <a:t> </a:t>
            </a:r>
            <a:r>
              <a:rPr dirty="0" sz="2500" spc="75">
                <a:solidFill>
                  <a:srgbClr val="1F0A46"/>
                </a:solidFill>
                <a:latin typeface="Arial"/>
                <a:cs typeface="Arial"/>
              </a:rPr>
              <a:t>kemudian </a:t>
            </a:r>
            <a:r>
              <a:rPr dirty="0" sz="2500" spc="60">
                <a:solidFill>
                  <a:srgbClr val="1F0A46"/>
                </a:solidFill>
                <a:latin typeface="Arial"/>
                <a:cs typeface="Arial"/>
              </a:rPr>
              <a:t>klik</a:t>
            </a:r>
            <a:r>
              <a:rPr dirty="0" sz="2500" spc="505">
                <a:solidFill>
                  <a:srgbClr val="1F0A46"/>
                </a:solidFill>
                <a:latin typeface="Arial"/>
                <a:cs typeface="Arial"/>
              </a:rPr>
              <a:t>   </a:t>
            </a:r>
            <a:r>
              <a:rPr dirty="0" sz="2500">
                <a:solidFill>
                  <a:srgbClr val="1F0A46"/>
                </a:solidFill>
                <a:latin typeface="Arial"/>
                <a:cs typeface="Arial"/>
              </a:rPr>
              <a:t>OK</a:t>
            </a:r>
            <a:r>
              <a:rPr dirty="0" sz="2500" spc="515">
                <a:solidFill>
                  <a:srgbClr val="1F0A46"/>
                </a:solidFill>
                <a:latin typeface="Arial"/>
                <a:cs typeface="Arial"/>
              </a:rPr>
              <a:t>   </a:t>
            </a:r>
            <a:r>
              <a:rPr dirty="0" sz="2500" spc="65">
                <a:solidFill>
                  <a:srgbClr val="1F0A46"/>
                </a:solidFill>
                <a:latin typeface="Arial"/>
                <a:cs typeface="Arial"/>
              </a:rPr>
              <a:t>pada</a:t>
            </a:r>
            <a:r>
              <a:rPr dirty="0" sz="2500" spc="505">
                <a:solidFill>
                  <a:srgbClr val="1F0A46"/>
                </a:solidFill>
                <a:latin typeface="Arial"/>
                <a:cs typeface="Arial"/>
              </a:rPr>
              <a:t>   </a:t>
            </a:r>
            <a:r>
              <a:rPr dirty="0" sz="2500" spc="-10">
                <a:solidFill>
                  <a:srgbClr val="1F0A46"/>
                </a:solidFill>
                <a:latin typeface="Arial"/>
                <a:cs typeface="Arial"/>
              </a:rPr>
              <a:t>semua </a:t>
            </a:r>
            <a:r>
              <a:rPr dirty="0" sz="2500" spc="90">
                <a:solidFill>
                  <a:srgbClr val="1F0A46"/>
                </a:solidFill>
                <a:latin typeface="Arial"/>
                <a:cs typeface="Arial"/>
              </a:rPr>
              <a:t>halamam</a:t>
            </a:r>
            <a:r>
              <a:rPr dirty="0" sz="2500" spc="50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 spc="95">
                <a:solidFill>
                  <a:srgbClr val="1F0A46"/>
                </a:solidFill>
                <a:latin typeface="Arial"/>
                <a:cs typeface="Arial"/>
              </a:rPr>
              <a:t>edit</a:t>
            </a:r>
            <a:r>
              <a:rPr dirty="0" sz="2500" spc="65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 spc="100">
                <a:solidFill>
                  <a:srgbClr val="1F0A46"/>
                </a:solidFill>
                <a:latin typeface="Arial"/>
                <a:cs typeface="Arial"/>
              </a:rPr>
              <a:t>the</a:t>
            </a:r>
            <a:r>
              <a:rPr dirty="0" sz="2500" spc="50">
                <a:solidFill>
                  <a:srgbClr val="1F0A46"/>
                </a:solidFill>
                <a:latin typeface="Arial"/>
                <a:cs typeface="Arial"/>
              </a:rPr>
              <a:t>  </a:t>
            </a:r>
            <a:r>
              <a:rPr dirty="0" sz="2500" spc="-10">
                <a:solidFill>
                  <a:srgbClr val="1F0A46"/>
                </a:solidFill>
                <a:latin typeface="Arial"/>
                <a:cs typeface="Arial"/>
              </a:rPr>
              <a:t>system </a:t>
            </a:r>
            <a:r>
              <a:rPr dirty="0" sz="2500" spc="95">
                <a:solidFill>
                  <a:srgbClr val="1F0A46"/>
                </a:solidFill>
                <a:latin typeface="Arial"/>
                <a:cs typeface="Arial"/>
              </a:rPr>
              <a:t>environment</a:t>
            </a:r>
            <a:r>
              <a:rPr dirty="0" sz="2500" spc="490">
                <a:solidFill>
                  <a:srgbClr val="1F0A46"/>
                </a:solidFill>
                <a:latin typeface="Arial"/>
                <a:cs typeface="Arial"/>
              </a:rPr>
              <a:t>     </a:t>
            </a:r>
            <a:r>
              <a:rPr dirty="0" sz="2500" spc="-10">
                <a:solidFill>
                  <a:srgbClr val="1F0A46"/>
                </a:solidFill>
                <a:latin typeface="Arial"/>
                <a:cs typeface="Arial"/>
              </a:rPr>
              <a:t>variables. </a:t>
            </a:r>
            <a:r>
              <a:rPr dirty="0" sz="2500" spc="85">
                <a:solidFill>
                  <a:srgbClr val="1F0A46"/>
                </a:solidFill>
                <a:latin typeface="Arial"/>
                <a:cs typeface="Arial"/>
              </a:rPr>
              <a:t>tahap</a:t>
            </a:r>
            <a:r>
              <a:rPr dirty="0" sz="2500" spc="475">
                <a:solidFill>
                  <a:srgbClr val="1F0A46"/>
                </a:solidFill>
                <a:latin typeface="Arial"/>
                <a:cs typeface="Arial"/>
              </a:rPr>
              <a:t>   </a:t>
            </a:r>
            <a:r>
              <a:rPr dirty="0" sz="2500" spc="45">
                <a:solidFill>
                  <a:srgbClr val="1F0A46"/>
                </a:solidFill>
                <a:latin typeface="Arial"/>
                <a:cs typeface="Arial"/>
              </a:rPr>
              <a:t>selanjunya</a:t>
            </a:r>
            <a:r>
              <a:rPr dirty="0" sz="2500" spc="490">
                <a:solidFill>
                  <a:srgbClr val="1F0A46"/>
                </a:solidFill>
                <a:latin typeface="Arial"/>
                <a:cs typeface="Arial"/>
              </a:rPr>
              <a:t>   </a:t>
            </a:r>
            <a:r>
              <a:rPr dirty="0" sz="2500" spc="40">
                <a:solidFill>
                  <a:srgbClr val="1F0A46"/>
                </a:solidFill>
                <a:latin typeface="Arial"/>
                <a:cs typeface="Arial"/>
              </a:rPr>
              <a:t>buka </a:t>
            </a:r>
            <a:r>
              <a:rPr dirty="0" sz="2500" spc="-10">
                <a:solidFill>
                  <a:srgbClr val="1F0A46"/>
                </a:solidFill>
                <a:latin typeface="Arial"/>
                <a:cs typeface="Arial"/>
              </a:rPr>
              <a:t>VSCode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2024-09-26T08:26:14Z</dcterms:created>
  <dcterms:modified xsi:type="dcterms:W3CDTF">2024-09-26T08:26:14Z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2024-09-26T00:00:00Z</vt:filetime>
  </property>
  <property fmtid="{D5CDD505-2E9C-101B-9397-08002B2CF9AE}" pid="3" name="Producer">
    <vt:lpwstr>3-Heights(TM) PDF Security Shell 4.8.25.2 (http://www.pdf-tools.com)</vt:lpwstr>
  </property>
</Properties>
</file>