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201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2F333FC-3A4E-4476-A83E-88F0A8813F9F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572E48-BD60-4253-9662-85281F66652E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05470" y="1301729"/>
            <a:ext cx="6951410" cy="256403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6000" b="0" i="0" u="none" strike="noStrike" cap="none" spc="0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Поиск уязвимостей</a:t>
            </a:r>
            <a:r>
              <a:rPr lang="en-US">
                <a:solidFill>
                  <a:schemeClr val="bg1">
                    <a:lumMod val="95000"/>
                  </a:schemeClr>
                </a:solidFill>
                <a:latin typeface="Montserrat ExtraBold"/>
              </a:rPr>
              <a:t> </a:t>
            </a:r>
            <a:r>
              <a:rPr lang="en-US" sz="6000" b="0" i="0" u="none" strike="noStrike" cap="none" spc="0">
                <a:solidFill>
                  <a:srgbClr val="6A32D3"/>
                </a:solidFill>
                <a:latin typeface="Montserrat ExtraBold"/>
                <a:ea typeface="Montserrat ExtraBold"/>
                <a:cs typeface="Montserrat ExtraBold"/>
              </a:rPr>
              <a:t>”</a:t>
            </a:r>
            <a:r>
              <a:rPr lang="en-US">
                <a:solidFill>
                  <a:srgbClr val="6A32D3"/>
                </a:solidFill>
                <a:latin typeface="Montserrat ExtraBold"/>
              </a:rPr>
              <a:t>ip-config”</a:t>
            </a:r>
            <a:endParaRPr lang="ru-RU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4" name="Овал 3"/>
          <p:cNvSpPr/>
          <p:nvPr/>
        </p:nvSpPr>
        <p:spPr bwMode="auto">
          <a:xfrm>
            <a:off x="9505950" y="771524"/>
            <a:ext cx="428625" cy="428625"/>
          </a:xfrm>
          <a:prstGeom prst="ellipse">
            <a:avLst/>
          </a:prstGeom>
          <a:solidFill>
            <a:srgbClr val="6A3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 bwMode="auto">
          <a:xfrm>
            <a:off x="10077450" y="771525"/>
            <a:ext cx="428625" cy="428625"/>
          </a:xfrm>
          <a:prstGeom prst="ellipse">
            <a:avLst/>
          </a:prstGeom>
          <a:solidFill>
            <a:srgbClr val="74B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 bwMode="auto">
          <a:xfrm>
            <a:off x="10648950" y="771525"/>
            <a:ext cx="428625" cy="4286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139133" y="5110863"/>
            <a:ext cx="2471507" cy="38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Поиск уязвимостей ip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39133" y="4720318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Основная цель проекта</a:t>
            </a:r>
            <a:endParaRPr lang="ru-RU" sz="24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944843" y="4023214"/>
            <a:ext cx="1575303" cy="304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bg1">
                    <a:lumMod val="95000"/>
                  </a:schemeClr>
                </a:solidFill>
                <a:latin typeface="Montserrat"/>
              </a:rPr>
              <a:t>для компаний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998321" y="590843"/>
            <a:ext cx="6704820" cy="74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Что такое IP-уязвимости?</a:t>
            </a:r>
            <a:endParaRPr lang="ru-RU" sz="4000">
              <a:solidFill>
                <a:srgbClr val="6A32D3"/>
              </a:solidFill>
              <a:latin typeface="Montserrat ExtraBold"/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4547109" y="1303923"/>
            <a:ext cx="7016278" cy="31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bg1">
                    <a:lumMod val="95000"/>
                  </a:schemeClr>
                </a:solidFill>
                <a:latin typeface="Montserrat Medium"/>
                <a:cs typeface="Montserrat Medium"/>
              </a:rPr>
              <a:t>IP-уязвимости - это слабые места или ошибки в протоколе интернета (IP), которые могут быть использованы злоумышленниками для несанкционированного доступа к компьютерным системам или сетям. Эти уязвимости могут возникать из-за неправильной конфигурации, ошибок программного обеспечения или слабых паролей. Когда злоумышленники находят такие уязвимости, они могут проводить атаки, включая взлом, перехват данных или отказ в обслуживании. Для защиты от IP-уязвимостей необходимо обновлять программное обеспечение, настраивать системы безопасности и использовать сильные пароли.</a:t>
            </a:r>
            <a:endParaRPr lang="ru-RU">
              <a:solidFill>
                <a:schemeClr val="bg1">
                  <a:lumMod val="95000"/>
                </a:schemeClr>
              </a:solidFill>
              <a:latin typeface="Montserrat Medium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20563307">
            <a:off x="-2753400" y="-601351"/>
            <a:ext cx="7503440" cy="3424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1016000" y="606336"/>
            <a:ext cx="10385031" cy="70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000">
                <a:solidFill>
                  <a:srgbClr val="6A32D3"/>
                </a:solidFill>
                <a:latin typeface="Montserrat ExtraBold"/>
              </a:rPr>
              <a:t>Преимущества поиска IP-уязвимостей</a:t>
            </a:r>
            <a:endParaRPr lang="ru-RU" sz="40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550086" y="1960643"/>
            <a:ext cx="4533742" cy="38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Times New Roman"/>
                <a:cs typeface="Times New Roman"/>
              </a:rPr>
              <a:t>Защита от взлома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870195" y="2181793"/>
            <a:ext cx="4550437" cy="38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Times New Roman"/>
                <a:cs typeface="Times New Roman"/>
              </a:rPr>
              <a:t>Соответствие стандартам  безопасности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70209" y="1918318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800">
                <a:solidFill>
                  <a:srgbClr val="6A32D3"/>
                </a:solidFill>
                <a:latin typeface="Montserrat ExtraBold"/>
              </a:rPr>
              <a:t>1</a:t>
            </a:r>
            <a:endParaRPr lang="ru-RU" sz="48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70209" y="3394860"/>
            <a:ext cx="553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4800">
                <a:solidFill>
                  <a:srgbClr val="6A32D3"/>
                </a:solidFill>
                <a:latin typeface="Montserrat ExtraBold"/>
              </a:rPr>
              <a:t>3</a:t>
            </a:r>
            <a:endParaRPr lang="ru-RU" sz="48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070209" y="4813207"/>
            <a:ext cx="5565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4800">
                <a:solidFill>
                  <a:srgbClr val="6A32D3"/>
                </a:solidFill>
                <a:latin typeface="Montserrat ExtraBold"/>
              </a:rPr>
              <a:t>5</a:t>
            </a:r>
            <a:endParaRPr lang="ru-RU" sz="48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669601" y="4746488"/>
            <a:ext cx="3696461" cy="38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Times New Roman"/>
                <a:cs typeface="Times New Roman"/>
              </a:rPr>
              <a:t>Улучшение общей безопасности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6286381" y="1960643"/>
            <a:ext cx="553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4800">
                <a:solidFill>
                  <a:srgbClr val="6A32D3"/>
                </a:solidFill>
                <a:latin typeface="Montserrat ExtraBold"/>
              </a:rPr>
              <a:t>2</a:t>
            </a:r>
            <a:endParaRPr lang="ru-RU" sz="48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6902255" y="3306982"/>
            <a:ext cx="4333109" cy="38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Times New Roman"/>
                <a:cs typeface="Times New Roman"/>
              </a:rPr>
              <a:t>Защита от отказа в обслуживании DoS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6286381" y="3382196"/>
            <a:ext cx="615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4800">
                <a:solidFill>
                  <a:srgbClr val="6A32D3"/>
                </a:solidFill>
                <a:latin typeface="Montserrat ExtraBold"/>
              </a:rPr>
              <a:t>4</a:t>
            </a:r>
            <a:endParaRPr lang="ru-RU" sz="48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1669601" y="3319646"/>
            <a:ext cx="4296153" cy="38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Times New Roman"/>
                <a:cs typeface="Times New Roman"/>
              </a:rPr>
              <a:t>Повышение безопасности  сети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1754664" y="2027849"/>
            <a:ext cx="6096756" cy="3849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Times New Roman"/>
                <a:cs typeface="Times New Roman"/>
              </a:rPr>
              <a:t>Ложные срабатывания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754664" y="3438392"/>
            <a:ext cx="8035034" cy="67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  <a:defRPr/>
            </a:pPr>
            <a:r>
              <a:rPr lang="ru-RU">
                <a:solidFill>
                  <a:schemeClr val="bg1">
                    <a:lumMod val="95000"/>
                  </a:schemeClr>
                </a:solidFill>
                <a:latin typeface="Montserrat Medium"/>
                <a:ea typeface="Times New Roman"/>
                <a:cs typeface="Times New Roman"/>
              </a:rPr>
              <a:t>Отсутствие полного покрытия(нет  100% гарантии обнаружения  всех уязвимостей)</a:t>
            </a:r>
            <a:endParaRPr lang="ru-RU" sz="140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07896" y="623054"/>
            <a:ext cx="87767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4000">
                <a:solidFill>
                  <a:srgbClr val="6A32D3"/>
                </a:solidFill>
                <a:latin typeface="Montserrat ExtraBold"/>
              </a:rPr>
              <a:t>Недостатки прогнозирования</a:t>
            </a:r>
            <a:endParaRPr lang="ru-RU" sz="40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31169" y="1954881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800">
                <a:solidFill>
                  <a:srgbClr val="6A32D3"/>
                </a:solidFill>
                <a:latin typeface="Montserrat ExtraBold"/>
              </a:rPr>
              <a:t>1</a:t>
            </a:r>
            <a:endParaRPr lang="ru-RU" sz="4800">
              <a:solidFill>
                <a:srgbClr val="6A32D3"/>
              </a:solidFill>
              <a:latin typeface="Montserrat ExtraBold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31169" y="3365422"/>
            <a:ext cx="40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4800">
                <a:solidFill>
                  <a:srgbClr val="6A32D3"/>
                </a:solidFill>
                <a:latin typeface="Montserrat ExtraBold"/>
              </a:rPr>
              <a:t>2</a:t>
            </a:r>
            <a:endParaRPr lang="ru-RU" sz="4800">
              <a:solidFill>
                <a:srgbClr val="6A32D3"/>
              </a:solidFill>
              <a:latin typeface="Montserrat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897199" y="526377"/>
            <a:ext cx="9589464" cy="713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Пользовательский</a:t>
            </a:r>
            <a:r>
              <a:rPr lang="en-US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 </a:t>
            </a: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интерфейс</a:t>
            </a:r>
            <a:endParaRPr lang="ru-RU" sz="4000">
              <a:solidFill>
                <a:srgbClr val="6A32D3"/>
              </a:solidFill>
              <a:latin typeface="Montserrat ExtraBold"/>
              <a:ea typeface="Calibri"/>
              <a:cs typeface="Times New Roman"/>
            </a:endParaRPr>
          </a:p>
        </p:txBody>
      </p:sp>
      <p:pic>
        <p:nvPicPr>
          <p:cNvPr id="214166591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00300" y="1762124"/>
            <a:ext cx="7306649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897199" y="526377"/>
            <a:ext cx="9589464" cy="713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Пользовательский</a:t>
            </a:r>
            <a:r>
              <a:rPr lang="en-US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 </a:t>
            </a: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интерфейс</a:t>
            </a:r>
            <a:endParaRPr lang="ru-RU" sz="4000">
              <a:solidFill>
                <a:srgbClr val="6A32D3"/>
              </a:solidFill>
              <a:latin typeface="Montserrat ExtraBold"/>
              <a:ea typeface="Calibri"/>
              <a:cs typeface="Times New Roman"/>
            </a:endParaRPr>
          </a:p>
        </p:txBody>
      </p:sp>
      <p:pic>
        <p:nvPicPr>
          <p:cNvPr id="5363448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1838325"/>
            <a:ext cx="12163424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897199" y="526377"/>
            <a:ext cx="9589464" cy="713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Пользовательский</a:t>
            </a:r>
            <a:r>
              <a:rPr lang="en-US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 </a:t>
            </a: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интерфейс</a:t>
            </a:r>
            <a:endParaRPr lang="ru-RU" sz="4000">
              <a:solidFill>
                <a:srgbClr val="6A32D3"/>
              </a:solidFill>
              <a:latin typeface="Montserrat ExtraBold"/>
              <a:ea typeface="Calibri"/>
              <a:cs typeface="Times New Roman"/>
            </a:endParaRPr>
          </a:p>
        </p:txBody>
      </p:sp>
      <p:pic>
        <p:nvPicPr>
          <p:cNvPr id="17328014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71699" y="1239457"/>
            <a:ext cx="8211524" cy="4332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385186">
            <a:off x="-337567" y="5314313"/>
            <a:ext cx="15027816" cy="55457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95775" y="2213615"/>
            <a:ext cx="3600449" cy="41301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1490" y="2213895"/>
            <a:ext cx="3587675" cy="413011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 bwMode="auto">
          <a:xfrm>
            <a:off x="491490" y="1190536"/>
            <a:ext cx="5953874" cy="713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4000" b="1">
                <a:solidFill>
                  <a:srgbClr val="6A32D3"/>
                </a:solidFill>
                <a:latin typeface="Montserrat ExtraBold"/>
                <a:ea typeface="Calibri"/>
                <a:cs typeface="Times New Roman"/>
              </a:rPr>
              <a:t>Улучшение проекта</a:t>
            </a:r>
            <a:endParaRPr lang="ru-RU" sz="4000">
              <a:solidFill>
                <a:srgbClr val="6A32D3"/>
              </a:solidFill>
              <a:latin typeface="Montserrat ExtraBold"/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 flipH="0" flipV="0">
            <a:off x="798514" y="2581529"/>
            <a:ext cx="4328972" cy="67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b="1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Автоматический поиск </a:t>
            </a:r>
            <a:br>
              <a:rPr lang="ru-RU" b="1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</a:br>
            <a:r>
              <a:rPr lang="ru-RU" b="1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уязвимостей</a:t>
            </a:r>
            <a:endParaRPr lang="ru-RU" sz="1400" b="1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512385" y="2448363"/>
            <a:ext cx="3083426" cy="38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b="1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Реклама</a:t>
            </a:r>
            <a:endParaRPr lang="ru-RU" sz="1400" b="1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66995" y="3363145"/>
            <a:ext cx="2976833" cy="82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95000"/>
                  </a:schemeClr>
                </a:solidFill>
                <a:latin typeface="Montserrat"/>
              </a:rPr>
              <a:t>Покупка рекламы в интернете,взаимовыгодная работа с компаниям</a:t>
            </a:r>
            <a:endParaRPr lang="ru-RU" sz="160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98514" y="3617230"/>
            <a:ext cx="2975105" cy="57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bg1">
                    <a:lumMod val="95000"/>
                  </a:schemeClr>
                </a:solidFill>
                <a:latin typeface="Montserrat"/>
              </a:rPr>
              <a:t>Автоматический поиск уязвимостей по логам</a:t>
            </a:r>
            <a:endParaRPr lang="ru-RU" sz="160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167443" y="2213615"/>
            <a:ext cx="3600449" cy="413011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 bwMode="auto">
          <a:xfrm>
            <a:off x="8384053" y="2448363"/>
            <a:ext cx="3084506" cy="972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b="1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Добавление краткого обозначения уязвимостей</a:t>
            </a:r>
            <a:endParaRPr lang="ru-RU" sz="1400" b="1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438663" y="3606985"/>
            <a:ext cx="2973665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ru-RU" sz="1600">
              <a:solidFill>
                <a:schemeClr val="bg1">
                  <a:lumMod val="95000"/>
                </a:schemeClr>
              </a:solidFill>
              <a:latin typeface="Montserrat"/>
            </a:endParaRPr>
          </a:p>
        </p:txBody>
      </p:sp>
      <p:sp>
        <p:nvSpPr>
          <p:cNvPr id="490299947" name=""/>
          <p:cNvSpPr txBox="1"/>
          <p:nvPr/>
        </p:nvSpPr>
        <p:spPr bwMode="auto">
          <a:xfrm flipH="0" flipV="0">
            <a:off x="8272116" y="3517865"/>
            <a:ext cx="5687261" cy="6132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1600" b="0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Добавление краткого </a:t>
            </a:r>
            <a:br>
              <a:rPr lang="ru-RU" sz="1600" b="0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</a:br>
            <a:r>
              <a:rPr lang="ru-RU" sz="1600" b="0">
                <a:solidFill>
                  <a:schemeClr val="bg1">
                    <a:lumMod val="95000"/>
                  </a:schemeClr>
                </a:solidFill>
                <a:latin typeface="Montserrat Medium"/>
                <a:ea typeface="Calibri"/>
                <a:cs typeface="Times New Roman"/>
              </a:rPr>
              <a:t>обозначения уязвимостей</a:t>
            </a:r>
            <a:endParaRPr sz="1600" b="0">
              <a:solidFill>
                <a:schemeClr val="bg1">
                  <a:lumMod val="95000"/>
                </a:schemeClr>
              </a:solidFill>
              <a:latin typeface="Montserrat Medium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для компании Faberlic</dc:title>
  <dc:subject/>
  <dc:creator>Учетная запись Майкрософт</dc:creator>
  <cp:keywords/>
  <dc:description/>
  <dc:identifier/>
  <dc:language/>
  <cp:lastModifiedBy>Костя Вторушин</cp:lastModifiedBy>
  <cp:revision>28</cp:revision>
  <dcterms:created xsi:type="dcterms:W3CDTF">2023-05-13T11:00:49Z</dcterms:created>
  <dcterms:modified xsi:type="dcterms:W3CDTF">2023-05-22T12:11:52Z</dcterms:modified>
  <cp:category/>
  <cp:contentStatus/>
  <cp:version/>
</cp:coreProperties>
</file>