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50B02-9523-D744-A403-68D2D78BE1BA}" v="1" dt="2023-05-29T18:26:55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218" d="100"/>
          <a:sy n="218" d="100"/>
        </p:scale>
        <p:origin x="-2320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35D-B77D-0C2A-7ECE-EECEE5D74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813F4-6C8B-4AE3-19CE-677AC8018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AE76-3BD1-4DB1-D82B-3B9EC17A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5812-5893-CA96-E31E-F48BDDE7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B2D4-2B87-02AC-A2B1-D8B10557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E012-B068-97D0-02C8-8B3AAB85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AF6D-AC5B-E7C2-52A6-C4AA1C8B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F573-46C3-D5C4-319C-C994853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BB5A-4709-572D-8497-1AE301E5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5190-6D94-97AB-D429-CF7AB0E5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A4DA2-974A-D7BC-DE6B-8CDC6F4B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E1EB9-EB7B-69D0-C7A2-4C44BE5E0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0B4D-DB19-F868-68B6-52B7B0F6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74B9-083E-1905-06B1-8541097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EDBD-3D80-E9B4-D77D-0318E804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B2FC-CDD8-B64C-63A5-AD3FC608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F586-790F-AA25-FA4D-999B4678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F973-1B49-2BEF-EA2D-A6B5A775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918C-AF3E-8C5A-9C2D-D9345D46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88A2-949D-2080-5FEE-B5E8ED05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E421-F807-64EC-1590-6FD3E7A2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975F-83B4-F2E8-ADBE-863B9F8A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1C80-5B9B-5F0A-8969-7CA1B3F8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AA9C-BB78-0182-BB75-F7A8A51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F0BC-63C5-AB75-25F6-8FC2AD22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4537-E97B-F11F-F425-0A5B8B2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3DE3-74E6-1E48-98CA-E2E63439E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7EE63-5051-F6E9-04E9-64370F7BF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037-535A-D873-350F-298216DA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C3253-2C06-84C9-8BC6-59DF2858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3ADD-8732-0081-8BF0-143F285A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5374-AECC-DD6D-70CF-939AB1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1573-1306-14BA-C146-6498B3104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5DBD0-64F0-6E66-DF4A-094E29FB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8F0C5-313F-9441-C05F-48B212A06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A97F-58CD-D0B8-5D76-317E78314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21CCB-D10E-1640-3D46-C19036B9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0FA21-25ED-A404-2B2F-EB0D74A1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08A7F-3CB9-F2B4-661F-E1F6F011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D312-ECE2-AFD5-3DCF-B8A7DE0F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DCD50-F8B7-C52C-5EFD-63188AC1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D9C6D-E6B0-C35D-A481-934E9AE1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DEA63-180E-6CF6-E1CC-C07BFFB0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BEFAB-2132-D1A3-FA73-5DB432CC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878F-DB3A-703B-D772-314CD622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92A2F-1B4D-2485-C1BE-73905C85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3502-1300-514A-0652-4D77B31B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7FF-57C4-52EB-EE48-708FD904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4B9FC-20D0-8592-7155-CD5C0AB1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C378-52F6-F5D5-E8B4-C555A6A7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14A8F-2461-0E44-2BA8-22B7692A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E2C0-9EB4-14B9-0822-972ED89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55B0-91E9-B33D-14CD-C1851344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0722-E8DE-BB21-D9B9-C32EA7E7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2820-6F64-33D8-62FE-BC3574B50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B1CB6-9F06-50A1-2C6B-6EA9D3C9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2002-D416-DDB6-2235-D0E49174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98807-67F5-09EE-9F84-3E64638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391FE-73C9-2EB3-0E30-11C4E9BB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0563-967A-C4F8-1A68-40E39A2B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904C-A4F8-28CF-C72F-0D4305A07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6CB5-BCBB-AE4E-AF0C-ED1D3AFA18FE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1812-5BC6-4762-D412-3E0B027EF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0FC6-8C3A-FD82-2D50-4722CC2F2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D3D7-4589-4D4F-A7DB-5D3F91E3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94977A-EC0E-CFCD-4A7F-E9054BD78EFA}"/>
              </a:ext>
            </a:extLst>
          </p:cNvPr>
          <p:cNvCxnSpPr>
            <a:cxnSpLocks/>
          </p:cNvCxnSpPr>
          <p:nvPr/>
        </p:nvCxnSpPr>
        <p:spPr>
          <a:xfrm flipV="1">
            <a:off x="3142593" y="2970223"/>
            <a:ext cx="0" cy="191708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6A6AB-5EE9-D52A-3E8A-A202104B3FFA}"/>
              </a:ext>
            </a:extLst>
          </p:cNvPr>
          <p:cNvCxnSpPr>
            <a:cxnSpLocks/>
          </p:cNvCxnSpPr>
          <p:nvPr/>
        </p:nvCxnSpPr>
        <p:spPr>
          <a:xfrm>
            <a:off x="2879834" y="4582510"/>
            <a:ext cx="1975945" cy="0"/>
          </a:xfrm>
          <a:prstGeom prst="straightConnector1">
            <a:avLst/>
          </a:prstGeom>
          <a:ln w="1905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76966-8969-DE5A-4B17-751A27C3EC02}"/>
              </a:ext>
            </a:extLst>
          </p:cNvPr>
          <p:cNvCxnSpPr>
            <a:cxnSpLocks/>
          </p:cNvCxnSpPr>
          <p:nvPr/>
        </p:nvCxnSpPr>
        <p:spPr>
          <a:xfrm flipV="1">
            <a:off x="3142593" y="3429000"/>
            <a:ext cx="1153510" cy="11535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8AFBF1-8ACC-160C-0B4D-B84EB9DA7887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3967408" y="3828226"/>
            <a:ext cx="0" cy="75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68FF7-D46E-D579-0529-DDB78E066B6D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142593" y="3780294"/>
            <a:ext cx="776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5CB7B40-F141-9CAB-FB9E-F74170090035}"/>
              </a:ext>
            </a:extLst>
          </p:cNvPr>
          <p:cNvSpPr/>
          <p:nvPr/>
        </p:nvSpPr>
        <p:spPr>
          <a:xfrm rot="21257348">
            <a:off x="4008717" y="3752304"/>
            <a:ext cx="333045" cy="16763"/>
          </a:xfrm>
          <a:custGeom>
            <a:avLst/>
            <a:gdLst>
              <a:gd name="connsiteX0" fmla="*/ 0 w 361950"/>
              <a:gd name="connsiteY0" fmla="*/ 53975 h 59168"/>
              <a:gd name="connsiteX1" fmla="*/ 120650 w 361950"/>
              <a:gd name="connsiteY1" fmla="*/ 53975 h 59168"/>
              <a:gd name="connsiteX2" fmla="*/ 241300 w 361950"/>
              <a:gd name="connsiteY2" fmla="*/ 0 h 59168"/>
              <a:gd name="connsiteX3" fmla="*/ 241300 w 361950"/>
              <a:gd name="connsiteY3" fmla="*/ 0 h 59168"/>
              <a:gd name="connsiteX4" fmla="*/ 361950 w 361950"/>
              <a:gd name="connsiteY4" fmla="*/ 0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3" fmla="*/ 241300 w 241300"/>
              <a:gd name="connsiteY3" fmla="*/ 0 h 59168"/>
              <a:gd name="connsiteX0" fmla="*/ 0 w 427177"/>
              <a:gd name="connsiteY0" fmla="*/ 53975 h 59168"/>
              <a:gd name="connsiteX1" fmla="*/ 120650 w 427177"/>
              <a:gd name="connsiteY1" fmla="*/ 53975 h 59168"/>
              <a:gd name="connsiteX2" fmla="*/ 241300 w 427177"/>
              <a:gd name="connsiteY2" fmla="*/ 0 h 59168"/>
              <a:gd name="connsiteX3" fmla="*/ 427177 w 427177"/>
              <a:gd name="connsiteY3" fmla="*/ 23307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0" fmla="*/ 0 w 249727"/>
              <a:gd name="connsiteY0" fmla="*/ 31897 h 35583"/>
              <a:gd name="connsiteX1" fmla="*/ 120650 w 249727"/>
              <a:gd name="connsiteY1" fmla="*/ 31897 h 35583"/>
              <a:gd name="connsiteX2" fmla="*/ 249727 w 249727"/>
              <a:gd name="connsiteY2" fmla="*/ 1 h 35583"/>
              <a:gd name="connsiteX0" fmla="*/ 0 w 250689"/>
              <a:gd name="connsiteY0" fmla="*/ 6955 h 9236"/>
              <a:gd name="connsiteX1" fmla="*/ 120650 w 250689"/>
              <a:gd name="connsiteY1" fmla="*/ 6955 h 9236"/>
              <a:gd name="connsiteX2" fmla="*/ 250689 w 250689"/>
              <a:gd name="connsiteY2" fmla="*/ 1 h 9236"/>
              <a:gd name="connsiteX0" fmla="*/ 0 w 10125"/>
              <a:gd name="connsiteY0" fmla="*/ 20365 h 23487"/>
              <a:gd name="connsiteX1" fmla="*/ 4813 w 10125"/>
              <a:gd name="connsiteY1" fmla="*/ 20365 h 23487"/>
              <a:gd name="connsiteX2" fmla="*/ 10125 w 10125"/>
              <a:gd name="connsiteY2" fmla="*/ 0 h 2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" h="23487">
                <a:moveTo>
                  <a:pt x="0" y="20365"/>
                </a:moveTo>
                <a:cubicBezTo>
                  <a:pt x="1604" y="25235"/>
                  <a:pt x="3126" y="23759"/>
                  <a:pt x="4813" y="20365"/>
                </a:cubicBezTo>
                <a:cubicBezTo>
                  <a:pt x="6500" y="16971"/>
                  <a:pt x="10125" y="0"/>
                  <a:pt x="101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F3050D9-2827-9152-943D-6C77FA33CC63}"/>
              </a:ext>
            </a:extLst>
          </p:cNvPr>
          <p:cNvSpPr/>
          <p:nvPr/>
        </p:nvSpPr>
        <p:spPr>
          <a:xfrm rot="16542652" flipH="1">
            <a:off x="3780527" y="3978210"/>
            <a:ext cx="333045" cy="16763"/>
          </a:xfrm>
          <a:custGeom>
            <a:avLst/>
            <a:gdLst>
              <a:gd name="connsiteX0" fmla="*/ 0 w 361950"/>
              <a:gd name="connsiteY0" fmla="*/ 53975 h 59168"/>
              <a:gd name="connsiteX1" fmla="*/ 120650 w 361950"/>
              <a:gd name="connsiteY1" fmla="*/ 53975 h 59168"/>
              <a:gd name="connsiteX2" fmla="*/ 241300 w 361950"/>
              <a:gd name="connsiteY2" fmla="*/ 0 h 59168"/>
              <a:gd name="connsiteX3" fmla="*/ 241300 w 361950"/>
              <a:gd name="connsiteY3" fmla="*/ 0 h 59168"/>
              <a:gd name="connsiteX4" fmla="*/ 361950 w 361950"/>
              <a:gd name="connsiteY4" fmla="*/ 0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3" fmla="*/ 241300 w 241300"/>
              <a:gd name="connsiteY3" fmla="*/ 0 h 59168"/>
              <a:gd name="connsiteX0" fmla="*/ 0 w 427177"/>
              <a:gd name="connsiteY0" fmla="*/ 53975 h 59168"/>
              <a:gd name="connsiteX1" fmla="*/ 120650 w 427177"/>
              <a:gd name="connsiteY1" fmla="*/ 53975 h 59168"/>
              <a:gd name="connsiteX2" fmla="*/ 241300 w 427177"/>
              <a:gd name="connsiteY2" fmla="*/ 0 h 59168"/>
              <a:gd name="connsiteX3" fmla="*/ 427177 w 427177"/>
              <a:gd name="connsiteY3" fmla="*/ 23307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0" fmla="*/ 0 w 249727"/>
              <a:gd name="connsiteY0" fmla="*/ 31897 h 35583"/>
              <a:gd name="connsiteX1" fmla="*/ 120650 w 249727"/>
              <a:gd name="connsiteY1" fmla="*/ 31897 h 35583"/>
              <a:gd name="connsiteX2" fmla="*/ 249727 w 249727"/>
              <a:gd name="connsiteY2" fmla="*/ 1 h 35583"/>
              <a:gd name="connsiteX0" fmla="*/ 0 w 250689"/>
              <a:gd name="connsiteY0" fmla="*/ 6955 h 9236"/>
              <a:gd name="connsiteX1" fmla="*/ 120650 w 250689"/>
              <a:gd name="connsiteY1" fmla="*/ 6955 h 9236"/>
              <a:gd name="connsiteX2" fmla="*/ 250689 w 250689"/>
              <a:gd name="connsiteY2" fmla="*/ 1 h 9236"/>
              <a:gd name="connsiteX0" fmla="*/ 0 w 10125"/>
              <a:gd name="connsiteY0" fmla="*/ 20365 h 23487"/>
              <a:gd name="connsiteX1" fmla="*/ 4813 w 10125"/>
              <a:gd name="connsiteY1" fmla="*/ 20365 h 23487"/>
              <a:gd name="connsiteX2" fmla="*/ 10125 w 10125"/>
              <a:gd name="connsiteY2" fmla="*/ 0 h 2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" h="23487">
                <a:moveTo>
                  <a:pt x="0" y="20365"/>
                </a:moveTo>
                <a:cubicBezTo>
                  <a:pt x="1604" y="25235"/>
                  <a:pt x="3126" y="23759"/>
                  <a:pt x="4813" y="20365"/>
                </a:cubicBezTo>
                <a:cubicBezTo>
                  <a:pt x="6500" y="16971"/>
                  <a:pt x="10125" y="0"/>
                  <a:pt x="101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EEF409-8EBA-E8A7-0838-C9B99EFF0E40}"/>
              </a:ext>
            </a:extLst>
          </p:cNvPr>
          <p:cNvSpPr/>
          <p:nvPr/>
        </p:nvSpPr>
        <p:spPr>
          <a:xfrm>
            <a:off x="3919475" y="3732361"/>
            <a:ext cx="95865" cy="958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/>
              <p:nvPr/>
            </p:nvSpPr>
            <p:spPr>
              <a:xfrm>
                <a:off x="4884317" y="4402057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17" y="4402057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/>
              <p:nvPr/>
            </p:nvSpPr>
            <p:spPr>
              <a:xfrm>
                <a:off x="2965173" y="2633149"/>
                <a:ext cx="945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/>
                        <m:t>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73" y="2633149"/>
                <a:ext cx="945515" cy="276999"/>
              </a:xfrm>
              <a:prstGeom prst="rect">
                <a:avLst/>
              </a:prstGeom>
              <a:blipFill>
                <a:blip r:embed="rId3"/>
                <a:stretch>
                  <a:fillRect l="-5263" t="-4545" r="-789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/>
              <p:nvPr/>
            </p:nvSpPr>
            <p:spPr>
              <a:xfrm>
                <a:off x="3867806" y="4577209"/>
                <a:ext cx="309572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06" y="4577209"/>
                <a:ext cx="309572" cy="299569"/>
              </a:xfrm>
              <a:prstGeom prst="rect">
                <a:avLst/>
              </a:prstGeom>
              <a:blipFill>
                <a:blip r:embed="rId4"/>
                <a:stretch>
                  <a:fillRect l="-16000" r="-8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/>
              <p:nvPr/>
            </p:nvSpPr>
            <p:spPr>
              <a:xfrm>
                <a:off x="2810387" y="3610900"/>
                <a:ext cx="309572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87" y="3610900"/>
                <a:ext cx="309572" cy="299569"/>
              </a:xfrm>
              <a:prstGeom prst="rect">
                <a:avLst/>
              </a:prstGeom>
              <a:blipFill>
                <a:blip r:embed="rId5"/>
                <a:stretch>
                  <a:fillRect l="-16000" r="-8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1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94977A-EC0E-CFCD-4A7F-E9054BD78EFA}"/>
              </a:ext>
            </a:extLst>
          </p:cNvPr>
          <p:cNvCxnSpPr>
            <a:cxnSpLocks/>
          </p:cNvCxnSpPr>
          <p:nvPr/>
        </p:nvCxnSpPr>
        <p:spPr>
          <a:xfrm flipV="1">
            <a:off x="3486973" y="1842194"/>
            <a:ext cx="0" cy="262212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6A6AB-5EE9-D52A-3E8A-A202104B3FFA}"/>
              </a:ext>
            </a:extLst>
          </p:cNvPr>
          <p:cNvCxnSpPr>
            <a:cxnSpLocks/>
          </p:cNvCxnSpPr>
          <p:nvPr/>
        </p:nvCxnSpPr>
        <p:spPr>
          <a:xfrm>
            <a:off x="3284430" y="4236675"/>
            <a:ext cx="2807607" cy="0"/>
          </a:xfrm>
          <a:prstGeom prst="straightConnector1">
            <a:avLst/>
          </a:prstGeom>
          <a:ln w="1587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76966-8969-DE5A-4B17-751A27C3EC02}"/>
              </a:ext>
            </a:extLst>
          </p:cNvPr>
          <p:cNvCxnSpPr>
            <a:cxnSpLocks/>
          </p:cNvCxnSpPr>
          <p:nvPr/>
        </p:nvCxnSpPr>
        <p:spPr>
          <a:xfrm flipV="1">
            <a:off x="3495249" y="2347274"/>
            <a:ext cx="1882580" cy="18825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DEEF409-8EBA-E8A7-0838-C9B99EFF0E40}"/>
              </a:ext>
            </a:extLst>
          </p:cNvPr>
          <p:cNvSpPr/>
          <p:nvPr/>
        </p:nvSpPr>
        <p:spPr>
          <a:xfrm>
            <a:off x="4723654" y="2910704"/>
            <a:ext cx="95865" cy="9586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/>
              <p:nvPr/>
            </p:nvSpPr>
            <p:spPr>
              <a:xfrm>
                <a:off x="6176383" y="4123652"/>
                <a:ext cx="159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83" y="4123652"/>
                <a:ext cx="159146" cy="215444"/>
              </a:xfrm>
              <a:prstGeom prst="rect">
                <a:avLst/>
              </a:prstGeom>
              <a:blipFill>
                <a:blip r:embed="rId2"/>
                <a:stretch>
                  <a:fillRect l="-23077" r="-2307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/>
              <p:nvPr/>
            </p:nvSpPr>
            <p:spPr>
              <a:xfrm>
                <a:off x="3126139" y="1535529"/>
                <a:ext cx="7303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ℐ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39" y="1535529"/>
                <a:ext cx="730328" cy="215444"/>
              </a:xfrm>
              <a:prstGeom prst="rect">
                <a:avLst/>
              </a:prstGeom>
              <a:blipFill>
                <a:blip r:embed="rId3"/>
                <a:stretch>
                  <a:fillRect l="-5172" r="-86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/>
              <p:nvPr/>
            </p:nvSpPr>
            <p:spPr>
              <a:xfrm>
                <a:off x="4692876" y="4250424"/>
                <a:ext cx="239361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876" y="4250424"/>
                <a:ext cx="239361" cy="232949"/>
              </a:xfrm>
              <a:prstGeom prst="rect">
                <a:avLst/>
              </a:prstGeom>
              <a:blipFill>
                <a:blip r:embed="rId4"/>
                <a:stretch>
                  <a:fillRect l="-15000" r="-5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/>
              <p:nvPr/>
            </p:nvSpPr>
            <p:spPr>
              <a:xfrm>
                <a:off x="3213843" y="2794229"/>
                <a:ext cx="239361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3" y="2794229"/>
                <a:ext cx="239361" cy="232949"/>
              </a:xfrm>
              <a:prstGeom prst="rect">
                <a:avLst/>
              </a:prstGeom>
              <a:blipFill>
                <a:blip r:embed="rId5"/>
                <a:stretch>
                  <a:fillRect l="-10000" r="-10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D31441C6-4FB3-30B5-1766-F2A423D64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498705"/>
                  </p:ext>
                </p:extLst>
              </p:nvPr>
            </p:nvGraphicFramePr>
            <p:xfrm>
              <a:off x="5182694" y="2729542"/>
              <a:ext cx="887906" cy="868448"/>
            </p:xfrm>
            <a:graphic>
              <a:graphicData uri="http://schemas.openxmlformats.org/drawingml/2006/table">
                <a:tbl>
                  <a:tblPr>
                    <a:noFill/>
                    <a:tableStyleId>{5940675A-B579-460E-94D1-54222C63F5DA}</a:tableStyleId>
                  </a:tblPr>
                  <a:tblGrid>
                    <a:gridCol w="224331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20354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2097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  <a:gridCol w="222250">
                      <a:extLst>
                        <a:ext uri="{9D8B030D-6E8A-4147-A177-3AD203B41FA5}">
                          <a16:colId xmlns:a16="http://schemas.microsoft.com/office/drawing/2014/main" val="2565496694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  <a14:m>
                            <m:oMath xmlns:m="http://schemas.openxmlformats.org/officeDocument/2006/math"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D31441C6-4FB3-30B5-1766-F2A423D64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498705"/>
                  </p:ext>
                </p:extLst>
              </p:nvPr>
            </p:nvGraphicFramePr>
            <p:xfrm>
              <a:off x="5182694" y="2729542"/>
              <a:ext cx="887906" cy="868448"/>
            </p:xfrm>
            <a:graphic>
              <a:graphicData uri="http://schemas.openxmlformats.org/drawingml/2006/table">
                <a:tbl>
                  <a:tblPr>
                    <a:noFill/>
                    <a:tableStyleId>{5940675A-B579-460E-94D1-54222C63F5DA}</a:tableStyleId>
                  </a:tblPr>
                  <a:tblGrid>
                    <a:gridCol w="224331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20354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2097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  <a:gridCol w="222250">
                      <a:extLst>
                        <a:ext uri="{9D8B030D-6E8A-4147-A177-3AD203B41FA5}">
                          <a16:colId xmlns:a16="http://schemas.microsoft.com/office/drawing/2014/main" val="2565496694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556" t="-105882" r="-3000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4444" t="-105882" r="-11111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2">
                <a:extLst>
                  <a:ext uri="{FF2B5EF4-FFF2-40B4-BE49-F238E27FC236}">
                    <a16:creationId xmlns:a16="http://schemas.microsoft.com/office/drawing/2014/main" id="{98D32D74-E8E5-E65F-060E-3A0D389B6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928945"/>
                  </p:ext>
                </p:extLst>
              </p:nvPr>
            </p:nvGraphicFramePr>
            <p:xfrm>
              <a:off x="3968499" y="3232627"/>
              <a:ext cx="655094" cy="8684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398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32105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1459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2">
                <a:extLst>
                  <a:ext uri="{FF2B5EF4-FFF2-40B4-BE49-F238E27FC236}">
                    <a16:creationId xmlns:a16="http://schemas.microsoft.com/office/drawing/2014/main" id="{98D32D74-E8E5-E65F-060E-3A0D389B6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928945"/>
                  </p:ext>
                </p:extLst>
              </p:nvPr>
            </p:nvGraphicFramePr>
            <p:xfrm>
              <a:off x="3968499" y="3232627"/>
              <a:ext cx="655094" cy="8684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398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32105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1459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11765" r="-217647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11765" t="-311765" r="-5882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6816F6-233F-DD9F-E0E0-DA4D7330753C}"/>
                  </a:ext>
                </a:extLst>
              </p:cNvPr>
              <p:cNvSpPr txBox="1"/>
              <p:nvPr/>
            </p:nvSpPr>
            <p:spPr>
              <a:xfrm>
                <a:off x="4099710" y="1771028"/>
                <a:ext cx="44283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6816F6-233F-DD9F-E0E0-DA4D7330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710" y="1771028"/>
                <a:ext cx="442833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75DDDF-0F3A-1E90-05D0-597F9BD3F1B9}"/>
                  </a:ext>
                </a:extLst>
              </p:cNvPr>
              <p:cNvSpPr txBox="1"/>
              <p:nvPr/>
            </p:nvSpPr>
            <p:spPr>
              <a:xfrm>
                <a:off x="3885210" y="3001663"/>
                <a:ext cx="8216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900" b="0" i="0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75DDDF-0F3A-1E90-05D0-597F9BD3F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210" y="3001663"/>
                <a:ext cx="82167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2B517E-37C0-2021-ED2A-D10046187EFB}"/>
                  </a:ext>
                </a:extLst>
              </p:cNvPr>
              <p:cNvSpPr txBox="1"/>
              <p:nvPr/>
            </p:nvSpPr>
            <p:spPr>
              <a:xfrm>
                <a:off x="5215811" y="2507255"/>
                <a:ext cx="8216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900" b="0" i="0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2B517E-37C0-2021-ED2A-D1004618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811" y="2507255"/>
                <a:ext cx="821672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6A9FDA4E-6B2F-5B96-E328-2FC6A3BF8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09478"/>
              </p:ext>
            </p:extLst>
          </p:nvPr>
        </p:nvGraphicFramePr>
        <p:xfrm>
          <a:off x="3993579" y="1996780"/>
          <a:ext cx="655094" cy="868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98">
                  <a:extLst>
                    <a:ext uri="{9D8B030D-6E8A-4147-A177-3AD203B41FA5}">
                      <a16:colId xmlns:a16="http://schemas.microsoft.com/office/drawing/2014/main" val="2075042751"/>
                    </a:ext>
                  </a:extLst>
                </a:gridCol>
                <a:gridCol w="232105">
                  <a:extLst>
                    <a:ext uri="{9D8B030D-6E8A-4147-A177-3AD203B41FA5}">
                      <a16:colId xmlns:a16="http://schemas.microsoft.com/office/drawing/2014/main" val="3015690179"/>
                    </a:ext>
                  </a:extLst>
                </a:gridCol>
                <a:gridCol w="214591">
                  <a:extLst>
                    <a:ext uri="{9D8B030D-6E8A-4147-A177-3AD203B41FA5}">
                      <a16:colId xmlns:a16="http://schemas.microsoft.com/office/drawing/2014/main" val="1074447481"/>
                    </a:ext>
                  </a:extLst>
                </a:gridCol>
              </a:tblGrid>
              <a:tr h="21711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9798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96949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66820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452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8AFBF1-8ACC-160C-0B4D-B84EB9DA7887}"/>
              </a:ext>
            </a:extLst>
          </p:cNvPr>
          <p:cNvCxnSpPr>
            <a:cxnSpLocks/>
          </p:cNvCxnSpPr>
          <p:nvPr/>
        </p:nvCxnSpPr>
        <p:spPr>
          <a:xfrm>
            <a:off x="4779270" y="2951238"/>
            <a:ext cx="0" cy="1285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68FF7-D46E-D579-0529-DDB78E066B6D}"/>
              </a:ext>
            </a:extLst>
          </p:cNvPr>
          <p:cNvCxnSpPr>
            <a:cxnSpLocks/>
          </p:cNvCxnSpPr>
          <p:nvPr/>
        </p:nvCxnSpPr>
        <p:spPr>
          <a:xfrm flipH="1">
            <a:off x="3486973" y="2958496"/>
            <a:ext cx="128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1B6A66BA-9DAA-7A5C-964E-5A9FA84275EE}"/>
              </a:ext>
            </a:extLst>
          </p:cNvPr>
          <p:cNvSpPr/>
          <p:nvPr/>
        </p:nvSpPr>
        <p:spPr>
          <a:xfrm>
            <a:off x="4801467" y="2937316"/>
            <a:ext cx="283029" cy="27843"/>
          </a:xfrm>
          <a:custGeom>
            <a:avLst/>
            <a:gdLst>
              <a:gd name="connsiteX0" fmla="*/ 0 w 283029"/>
              <a:gd name="connsiteY0" fmla="*/ 25400 h 27843"/>
              <a:gd name="connsiteX1" fmla="*/ 141515 w 283029"/>
              <a:gd name="connsiteY1" fmla="*/ 25400 h 27843"/>
              <a:gd name="connsiteX2" fmla="*/ 283029 w 283029"/>
              <a:gd name="connsiteY2" fmla="*/ 0 h 27843"/>
              <a:gd name="connsiteX0" fmla="*/ 0 w 283029"/>
              <a:gd name="connsiteY0" fmla="*/ 25400 h 27843"/>
              <a:gd name="connsiteX1" fmla="*/ 141515 w 283029"/>
              <a:gd name="connsiteY1" fmla="*/ 25400 h 27843"/>
              <a:gd name="connsiteX2" fmla="*/ 283029 w 283029"/>
              <a:gd name="connsiteY2" fmla="*/ 0 h 27843"/>
              <a:gd name="connsiteX0" fmla="*/ 0 w 283029"/>
              <a:gd name="connsiteY0" fmla="*/ 25400 h 27843"/>
              <a:gd name="connsiteX1" fmla="*/ 141515 w 283029"/>
              <a:gd name="connsiteY1" fmla="*/ 25400 h 27843"/>
              <a:gd name="connsiteX2" fmla="*/ 283029 w 283029"/>
              <a:gd name="connsiteY2" fmla="*/ 0 h 2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9" h="27843">
                <a:moveTo>
                  <a:pt x="0" y="25400"/>
                </a:moveTo>
                <a:cubicBezTo>
                  <a:pt x="47172" y="27516"/>
                  <a:pt x="94343" y="29633"/>
                  <a:pt x="141515" y="25400"/>
                </a:cubicBezTo>
                <a:cubicBezTo>
                  <a:pt x="188687" y="21167"/>
                  <a:pt x="235858" y="10583"/>
                  <a:pt x="28302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BF13815-E2BF-15B1-9020-4D86133EC7C5}"/>
              </a:ext>
            </a:extLst>
          </p:cNvPr>
          <p:cNvSpPr/>
          <p:nvPr/>
        </p:nvSpPr>
        <p:spPr>
          <a:xfrm rot="16527482" flipH="1">
            <a:off x="4606034" y="3109678"/>
            <a:ext cx="283029" cy="27843"/>
          </a:xfrm>
          <a:custGeom>
            <a:avLst/>
            <a:gdLst>
              <a:gd name="connsiteX0" fmla="*/ 0 w 283029"/>
              <a:gd name="connsiteY0" fmla="*/ 25400 h 27843"/>
              <a:gd name="connsiteX1" fmla="*/ 141515 w 283029"/>
              <a:gd name="connsiteY1" fmla="*/ 25400 h 27843"/>
              <a:gd name="connsiteX2" fmla="*/ 283029 w 283029"/>
              <a:gd name="connsiteY2" fmla="*/ 0 h 2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9" h="27843">
                <a:moveTo>
                  <a:pt x="0" y="25400"/>
                </a:moveTo>
                <a:cubicBezTo>
                  <a:pt x="47172" y="27516"/>
                  <a:pt x="94344" y="29633"/>
                  <a:pt x="141515" y="25400"/>
                </a:cubicBezTo>
                <a:cubicBezTo>
                  <a:pt x="188687" y="21167"/>
                  <a:pt x="235858" y="10583"/>
                  <a:pt x="28302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94977A-EC0E-CFCD-4A7F-E9054BD78EFA}"/>
              </a:ext>
            </a:extLst>
          </p:cNvPr>
          <p:cNvCxnSpPr>
            <a:cxnSpLocks/>
          </p:cNvCxnSpPr>
          <p:nvPr/>
        </p:nvCxnSpPr>
        <p:spPr>
          <a:xfrm flipV="1">
            <a:off x="3142593" y="2150076"/>
            <a:ext cx="0" cy="273723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6A6AB-5EE9-D52A-3E8A-A202104B3FFA}"/>
              </a:ext>
            </a:extLst>
          </p:cNvPr>
          <p:cNvCxnSpPr>
            <a:cxnSpLocks/>
          </p:cNvCxnSpPr>
          <p:nvPr/>
        </p:nvCxnSpPr>
        <p:spPr>
          <a:xfrm>
            <a:off x="2879834" y="4582510"/>
            <a:ext cx="2867823" cy="0"/>
          </a:xfrm>
          <a:prstGeom prst="straightConnector1">
            <a:avLst/>
          </a:prstGeom>
          <a:ln w="1905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76966-8969-DE5A-4B17-751A27C3EC02}"/>
              </a:ext>
            </a:extLst>
          </p:cNvPr>
          <p:cNvCxnSpPr>
            <a:cxnSpLocks/>
          </p:cNvCxnSpPr>
          <p:nvPr/>
        </p:nvCxnSpPr>
        <p:spPr>
          <a:xfrm flipV="1">
            <a:off x="3142593" y="2347274"/>
            <a:ext cx="2235236" cy="22352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8AFBF1-8ACC-160C-0B4D-B84EB9DA7887}"/>
              </a:ext>
            </a:extLst>
          </p:cNvPr>
          <p:cNvCxnSpPr>
            <a:cxnSpLocks/>
          </p:cNvCxnSpPr>
          <p:nvPr/>
        </p:nvCxnSpPr>
        <p:spPr>
          <a:xfrm>
            <a:off x="4769745" y="2951238"/>
            <a:ext cx="0" cy="1631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68FF7-D46E-D579-0529-DDB78E066B6D}"/>
              </a:ext>
            </a:extLst>
          </p:cNvPr>
          <p:cNvCxnSpPr>
            <a:cxnSpLocks/>
          </p:cNvCxnSpPr>
          <p:nvPr/>
        </p:nvCxnSpPr>
        <p:spPr>
          <a:xfrm flipH="1">
            <a:off x="3142593" y="2951238"/>
            <a:ext cx="1633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5CB7B40-F141-9CAB-FB9E-F74170090035}"/>
              </a:ext>
            </a:extLst>
          </p:cNvPr>
          <p:cNvSpPr/>
          <p:nvPr/>
        </p:nvSpPr>
        <p:spPr>
          <a:xfrm rot="21257348">
            <a:off x="4812896" y="2930647"/>
            <a:ext cx="333045" cy="16763"/>
          </a:xfrm>
          <a:custGeom>
            <a:avLst/>
            <a:gdLst>
              <a:gd name="connsiteX0" fmla="*/ 0 w 361950"/>
              <a:gd name="connsiteY0" fmla="*/ 53975 h 59168"/>
              <a:gd name="connsiteX1" fmla="*/ 120650 w 361950"/>
              <a:gd name="connsiteY1" fmla="*/ 53975 h 59168"/>
              <a:gd name="connsiteX2" fmla="*/ 241300 w 361950"/>
              <a:gd name="connsiteY2" fmla="*/ 0 h 59168"/>
              <a:gd name="connsiteX3" fmla="*/ 241300 w 361950"/>
              <a:gd name="connsiteY3" fmla="*/ 0 h 59168"/>
              <a:gd name="connsiteX4" fmla="*/ 361950 w 361950"/>
              <a:gd name="connsiteY4" fmla="*/ 0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3" fmla="*/ 241300 w 241300"/>
              <a:gd name="connsiteY3" fmla="*/ 0 h 59168"/>
              <a:gd name="connsiteX0" fmla="*/ 0 w 427177"/>
              <a:gd name="connsiteY0" fmla="*/ 53975 h 59168"/>
              <a:gd name="connsiteX1" fmla="*/ 120650 w 427177"/>
              <a:gd name="connsiteY1" fmla="*/ 53975 h 59168"/>
              <a:gd name="connsiteX2" fmla="*/ 241300 w 427177"/>
              <a:gd name="connsiteY2" fmla="*/ 0 h 59168"/>
              <a:gd name="connsiteX3" fmla="*/ 427177 w 427177"/>
              <a:gd name="connsiteY3" fmla="*/ 23307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0" fmla="*/ 0 w 249727"/>
              <a:gd name="connsiteY0" fmla="*/ 31897 h 35583"/>
              <a:gd name="connsiteX1" fmla="*/ 120650 w 249727"/>
              <a:gd name="connsiteY1" fmla="*/ 31897 h 35583"/>
              <a:gd name="connsiteX2" fmla="*/ 249727 w 249727"/>
              <a:gd name="connsiteY2" fmla="*/ 1 h 35583"/>
              <a:gd name="connsiteX0" fmla="*/ 0 w 250689"/>
              <a:gd name="connsiteY0" fmla="*/ 6955 h 9236"/>
              <a:gd name="connsiteX1" fmla="*/ 120650 w 250689"/>
              <a:gd name="connsiteY1" fmla="*/ 6955 h 9236"/>
              <a:gd name="connsiteX2" fmla="*/ 250689 w 250689"/>
              <a:gd name="connsiteY2" fmla="*/ 1 h 9236"/>
              <a:gd name="connsiteX0" fmla="*/ 0 w 10125"/>
              <a:gd name="connsiteY0" fmla="*/ 20365 h 23487"/>
              <a:gd name="connsiteX1" fmla="*/ 4813 w 10125"/>
              <a:gd name="connsiteY1" fmla="*/ 20365 h 23487"/>
              <a:gd name="connsiteX2" fmla="*/ 10125 w 10125"/>
              <a:gd name="connsiteY2" fmla="*/ 0 h 2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" h="23487">
                <a:moveTo>
                  <a:pt x="0" y="20365"/>
                </a:moveTo>
                <a:cubicBezTo>
                  <a:pt x="1604" y="25235"/>
                  <a:pt x="3126" y="23759"/>
                  <a:pt x="4813" y="20365"/>
                </a:cubicBezTo>
                <a:cubicBezTo>
                  <a:pt x="6500" y="16971"/>
                  <a:pt x="10125" y="0"/>
                  <a:pt x="101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F3050D9-2827-9152-943D-6C77FA33CC63}"/>
              </a:ext>
            </a:extLst>
          </p:cNvPr>
          <p:cNvSpPr/>
          <p:nvPr/>
        </p:nvSpPr>
        <p:spPr>
          <a:xfrm rot="16542652" flipH="1">
            <a:off x="4584706" y="3156553"/>
            <a:ext cx="333045" cy="16763"/>
          </a:xfrm>
          <a:custGeom>
            <a:avLst/>
            <a:gdLst>
              <a:gd name="connsiteX0" fmla="*/ 0 w 361950"/>
              <a:gd name="connsiteY0" fmla="*/ 53975 h 59168"/>
              <a:gd name="connsiteX1" fmla="*/ 120650 w 361950"/>
              <a:gd name="connsiteY1" fmla="*/ 53975 h 59168"/>
              <a:gd name="connsiteX2" fmla="*/ 241300 w 361950"/>
              <a:gd name="connsiteY2" fmla="*/ 0 h 59168"/>
              <a:gd name="connsiteX3" fmla="*/ 241300 w 361950"/>
              <a:gd name="connsiteY3" fmla="*/ 0 h 59168"/>
              <a:gd name="connsiteX4" fmla="*/ 361950 w 361950"/>
              <a:gd name="connsiteY4" fmla="*/ 0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3" fmla="*/ 241300 w 241300"/>
              <a:gd name="connsiteY3" fmla="*/ 0 h 59168"/>
              <a:gd name="connsiteX0" fmla="*/ 0 w 427177"/>
              <a:gd name="connsiteY0" fmla="*/ 53975 h 59168"/>
              <a:gd name="connsiteX1" fmla="*/ 120650 w 427177"/>
              <a:gd name="connsiteY1" fmla="*/ 53975 h 59168"/>
              <a:gd name="connsiteX2" fmla="*/ 241300 w 427177"/>
              <a:gd name="connsiteY2" fmla="*/ 0 h 59168"/>
              <a:gd name="connsiteX3" fmla="*/ 427177 w 427177"/>
              <a:gd name="connsiteY3" fmla="*/ 23307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0" fmla="*/ 0 w 249727"/>
              <a:gd name="connsiteY0" fmla="*/ 31897 h 35583"/>
              <a:gd name="connsiteX1" fmla="*/ 120650 w 249727"/>
              <a:gd name="connsiteY1" fmla="*/ 31897 h 35583"/>
              <a:gd name="connsiteX2" fmla="*/ 249727 w 249727"/>
              <a:gd name="connsiteY2" fmla="*/ 1 h 35583"/>
              <a:gd name="connsiteX0" fmla="*/ 0 w 250689"/>
              <a:gd name="connsiteY0" fmla="*/ 6955 h 9236"/>
              <a:gd name="connsiteX1" fmla="*/ 120650 w 250689"/>
              <a:gd name="connsiteY1" fmla="*/ 6955 h 9236"/>
              <a:gd name="connsiteX2" fmla="*/ 250689 w 250689"/>
              <a:gd name="connsiteY2" fmla="*/ 1 h 9236"/>
              <a:gd name="connsiteX0" fmla="*/ 0 w 10125"/>
              <a:gd name="connsiteY0" fmla="*/ 20365 h 23487"/>
              <a:gd name="connsiteX1" fmla="*/ 4813 w 10125"/>
              <a:gd name="connsiteY1" fmla="*/ 20365 h 23487"/>
              <a:gd name="connsiteX2" fmla="*/ 10125 w 10125"/>
              <a:gd name="connsiteY2" fmla="*/ 0 h 2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" h="23487">
                <a:moveTo>
                  <a:pt x="0" y="20365"/>
                </a:moveTo>
                <a:cubicBezTo>
                  <a:pt x="1604" y="25235"/>
                  <a:pt x="3126" y="23759"/>
                  <a:pt x="4813" y="20365"/>
                </a:cubicBezTo>
                <a:cubicBezTo>
                  <a:pt x="6500" y="16971"/>
                  <a:pt x="10125" y="0"/>
                  <a:pt x="101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EEF409-8EBA-E8A7-0838-C9B99EFF0E40}"/>
              </a:ext>
            </a:extLst>
          </p:cNvPr>
          <p:cNvSpPr/>
          <p:nvPr/>
        </p:nvSpPr>
        <p:spPr>
          <a:xfrm>
            <a:off x="4723654" y="2910704"/>
            <a:ext cx="95865" cy="958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/>
              <p:nvPr/>
            </p:nvSpPr>
            <p:spPr>
              <a:xfrm>
                <a:off x="5823727" y="4469487"/>
                <a:ext cx="159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27" y="4469487"/>
                <a:ext cx="159146" cy="215444"/>
              </a:xfrm>
              <a:prstGeom prst="rect">
                <a:avLst/>
              </a:prstGeom>
              <a:blipFill>
                <a:blip r:embed="rId2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/>
              <p:nvPr/>
            </p:nvSpPr>
            <p:spPr>
              <a:xfrm>
                <a:off x="2773483" y="1862213"/>
                <a:ext cx="7303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ℐ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83" y="1862213"/>
                <a:ext cx="730328" cy="215444"/>
              </a:xfrm>
              <a:prstGeom prst="rect">
                <a:avLst/>
              </a:prstGeom>
              <a:blipFill>
                <a:blip r:embed="rId3"/>
                <a:stretch>
                  <a:fillRect l="-5172" t="-5556" r="-86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/>
              <p:nvPr/>
            </p:nvSpPr>
            <p:spPr>
              <a:xfrm>
                <a:off x="4676537" y="4577209"/>
                <a:ext cx="239361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537" y="4577209"/>
                <a:ext cx="239361" cy="232949"/>
              </a:xfrm>
              <a:prstGeom prst="rect">
                <a:avLst/>
              </a:prstGeom>
              <a:blipFill>
                <a:blip r:embed="rId4"/>
                <a:stretch>
                  <a:fillRect l="-15789" r="-10526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/>
              <p:nvPr/>
            </p:nvSpPr>
            <p:spPr>
              <a:xfrm>
                <a:off x="2810387" y="2825848"/>
                <a:ext cx="239361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87" y="2825848"/>
                <a:ext cx="239361" cy="232949"/>
              </a:xfrm>
              <a:prstGeom prst="rect">
                <a:avLst/>
              </a:prstGeom>
              <a:blipFill>
                <a:blip r:embed="rId5"/>
                <a:stretch>
                  <a:fillRect l="-20000" r="-5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D31441C6-4FB3-30B5-1766-F2A423D64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876441"/>
                  </p:ext>
                </p:extLst>
              </p:nvPr>
            </p:nvGraphicFramePr>
            <p:xfrm>
              <a:off x="4943931" y="3262474"/>
              <a:ext cx="887906" cy="868448"/>
            </p:xfrm>
            <a:graphic>
              <a:graphicData uri="http://schemas.openxmlformats.org/drawingml/2006/table">
                <a:tbl>
                  <a:tblPr>
                    <a:noFill/>
                    <a:tableStyleId>{5940675A-B579-460E-94D1-54222C63F5DA}</a:tableStyleId>
                  </a:tblPr>
                  <a:tblGrid>
                    <a:gridCol w="224331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20354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2097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  <a:gridCol w="222250">
                      <a:extLst>
                        <a:ext uri="{9D8B030D-6E8A-4147-A177-3AD203B41FA5}">
                          <a16:colId xmlns:a16="http://schemas.microsoft.com/office/drawing/2014/main" val="2565496694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  <a14:m>
                            <m:oMath xmlns:m="http://schemas.openxmlformats.org/officeDocument/2006/math"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D31441C6-4FB3-30B5-1766-F2A423D64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876441"/>
                  </p:ext>
                </p:extLst>
              </p:nvPr>
            </p:nvGraphicFramePr>
            <p:xfrm>
              <a:off x="4943931" y="3262474"/>
              <a:ext cx="887906" cy="868448"/>
            </p:xfrm>
            <a:graphic>
              <a:graphicData uri="http://schemas.openxmlformats.org/drawingml/2006/table">
                <a:tbl>
                  <a:tblPr>
                    <a:noFill/>
                    <a:tableStyleId>{5940675A-B579-460E-94D1-54222C63F5DA}</a:tableStyleId>
                  </a:tblPr>
                  <a:tblGrid>
                    <a:gridCol w="224331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20354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2097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  <a:gridCol w="222250">
                      <a:extLst>
                        <a:ext uri="{9D8B030D-6E8A-4147-A177-3AD203B41FA5}">
                          <a16:colId xmlns:a16="http://schemas.microsoft.com/office/drawing/2014/main" val="2565496694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556" t="-105882" r="-3000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105882" r="-5556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2">
                <a:extLst>
                  <a:ext uri="{FF2B5EF4-FFF2-40B4-BE49-F238E27FC236}">
                    <a16:creationId xmlns:a16="http://schemas.microsoft.com/office/drawing/2014/main" id="{98D32D74-E8E5-E65F-060E-3A0D389B6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429846"/>
                  </p:ext>
                </p:extLst>
              </p:nvPr>
            </p:nvGraphicFramePr>
            <p:xfrm>
              <a:off x="3938154" y="3268319"/>
              <a:ext cx="655094" cy="8684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398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32105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1459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2">
                <a:extLst>
                  <a:ext uri="{FF2B5EF4-FFF2-40B4-BE49-F238E27FC236}">
                    <a16:creationId xmlns:a16="http://schemas.microsoft.com/office/drawing/2014/main" id="{98D32D74-E8E5-E65F-060E-3A0D389B6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429846"/>
                  </p:ext>
                </p:extLst>
              </p:nvPr>
            </p:nvGraphicFramePr>
            <p:xfrm>
              <a:off x="3938154" y="3268319"/>
              <a:ext cx="655094" cy="8684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398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32105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1459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882" t="-311765" r="-211765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11765" t="-311765" r="-5882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6816F6-233F-DD9F-E0E0-DA4D7330753C}"/>
                  </a:ext>
                </a:extLst>
              </p:cNvPr>
              <p:cNvSpPr txBox="1"/>
              <p:nvPr/>
            </p:nvSpPr>
            <p:spPr>
              <a:xfrm>
                <a:off x="4554723" y="1764259"/>
                <a:ext cx="44283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6816F6-233F-DD9F-E0E0-DA4D7330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23" y="1764259"/>
                <a:ext cx="442833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75DDDF-0F3A-1E90-05D0-597F9BD3F1B9}"/>
                  </a:ext>
                </a:extLst>
              </p:cNvPr>
              <p:cNvSpPr txBox="1"/>
              <p:nvPr/>
            </p:nvSpPr>
            <p:spPr>
              <a:xfrm>
                <a:off x="3854865" y="3032275"/>
                <a:ext cx="8216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900" b="0" i="0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75DDDF-0F3A-1E90-05D0-597F9BD3F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65" y="3032275"/>
                <a:ext cx="82167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2B517E-37C0-2021-ED2A-D10046187EFB}"/>
                  </a:ext>
                </a:extLst>
              </p:cNvPr>
              <p:cNvSpPr txBox="1"/>
              <p:nvPr/>
            </p:nvSpPr>
            <p:spPr>
              <a:xfrm>
                <a:off x="4977048" y="3035107"/>
                <a:ext cx="8216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900" b="0" i="0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2B517E-37C0-2021-ED2A-D1004618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048" y="3035107"/>
                <a:ext cx="821672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6A9FDA4E-6B2F-5B96-E328-2FC6A3BF8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1288"/>
              </p:ext>
            </p:extLst>
          </p:nvPr>
        </p:nvGraphicFramePr>
        <p:xfrm>
          <a:off x="4448592" y="1995091"/>
          <a:ext cx="655094" cy="868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98">
                  <a:extLst>
                    <a:ext uri="{9D8B030D-6E8A-4147-A177-3AD203B41FA5}">
                      <a16:colId xmlns:a16="http://schemas.microsoft.com/office/drawing/2014/main" val="2075042751"/>
                    </a:ext>
                  </a:extLst>
                </a:gridCol>
                <a:gridCol w="232105">
                  <a:extLst>
                    <a:ext uri="{9D8B030D-6E8A-4147-A177-3AD203B41FA5}">
                      <a16:colId xmlns:a16="http://schemas.microsoft.com/office/drawing/2014/main" val="3015690179"/>
                    </a:ext>
                  </a:extLst>
                </a:gridCol>
                <a:gridCol w="214591">
                  <a:extLst>
                    <a:ext uri="{9D8B030D-6E8A-4147-A177-3AD203B41FA5}">
                      <a16:colId xmlns:a16="http://schemas.microsoft.com/office/drawing/2014/main" val="1074447481"/>
                    </a:ext>
                  </a:extLst>
                </a:gridCol>
              </a:tblGrid>
              <a:tr h="21711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9798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96949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66820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94977A-EC0E-CFCD-4A7F-E9054BD78EFA}"/>
              </a:ext>
            </a:extLst>
          </p:cNvPr>
          <p:cNvCxnSpPr>
            <a:cxnSpLocks/>
          </p:cNvCxnSpPr>
          <p:nvPr/>
        </p:nvCxnSpPr>
        <p:spPr>
          <a:xfrm flipV="1">
            <a:off x="2536150" y="2969231"/>
            <a:ext cx="0" cy="191807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6A6AB-5EE9-D52A-3E8A-A202104B3FFA}"/>
              </a:ext>
            </a:extLst>
          </p:cNvPr>
          <p:cNvCxnSpPr>
            <a:cxnSpLocks/>
          </p:cNvCxnSpPr>
          <p:nvPr/>
        </p:nvCxnSpPr>
        <p:spPr>
          <a:xfrm>
            <a:off x="2273391" y="4582510"/>
            <a:ext cx="2113406" cy="0"/>
          </a:xfrm>
          <a:prstGeom prst="straightConnector1">
            <a:avLst/>
          </a:prstGeom>
          <a:ln w="1905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76966-8969-DE5A-4B17-751A27C3EC02}"/>
              </a:ext>
            </a:extLst>
          </p:cNvPr>
          <p:cNvCxnSpPr>
            <a:cxnSpLocks/>
          </p:cNvCxnSpPr>
          <p:nvPr/>
        </p:nvCxnSpPr>
        <p:spPr>
          <a:xfrm flipV="1">
            <a:off x="2536150" y="3191490"/>
            <a:ext cx="1391020" cy="13910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8AFBF1-8ACC-160C-0B4D-B84EB9DA7887}"/>
              </a:ext>
            </a:extLst>
          </p:cNvPr>
          <p:cNvCxnSpPr>
            <a:cxnSpLocks/>
          </p:cNvCxnSpPr>
          <p:nvPr/>
        </p:nvCxnSpPr>
        <p:spPr>
          <a:xfrm>
            <a:off x="3467413" y="3668358"/>
            <a:ext cx="0" cy="914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68FF7-D46E-D579-0529-DDB78E066B6D}"/>
              </a:ext>
            </a:extLst>
          </p:cNvPr>
          <p:cNvCxnSpPr>
            <a:cxnSpLocks/>
          </p:cNvCxnSpPr>
          <p:nvPr/>
        </p:nvCxnSpPr>
        <p:spPr>
          <a:xfrm flipH="1">
            <a:off x="2536149" y="3652465"/>
            <a:ext cx="939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95CB7B40-F141-9CAB-FB9E-F74170090035}"/>
              </a:ext>
            </a:extLst>
          </p:cNvPr>
          <p:cNvSpPr/>
          <p:nvPr/>
        </p:nvSpPr>
        <p:spPr>
          <a:xfrm rot="21257348">
            <a:off x="3491906" y="3627174"/>
            <a:ext cx="333045" cy="16763"/>
          </a:xfrm>
          <a:custGeom>
            <a:avLst/>
            <a:gdLst>
              <a:gd name="connsiteX0" fmla="*/ 0 w 361950"/>
              <a:gd name="connsiteY0" fmla="*/ 53975 h 59168"/>
              <a:gd name="connsiteX1" fmla="*/ 120650 w 361950"/>
              <a:gd name="connsiteY1" fmla="*/ 53975 h 59168"/>
              <a:gd name="connsiteX2" fmla="*/ 241300 w 361950"/>
              <a:gd name="connsiteY2" fmla="*/ 0 h 59168"/>
              <a:gd name="connsiteX3" fmla="*/ 241300 w 361950"/>
              <a:gd name="connsiteY3" fmla="*/ 0 h 59168"/>
              <a:gd name="connsiteX4" fmla="*/ 361950 w 361950"/>
              <a:gd name="connsiteY4" fmla="*/ 0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3" fmla="*/ 241300 w 241300"/>
              <a:gd name="connsiteY3" fmla="*/ 0 h 59168"/>
              <a:gd name="connsiteX0" fmla="*/ 0 w 427177"/>
              <a:gd name="connsiteY0" fmla="*/ 53975 h 59168"/>
              <a:gd name="connsiteX1" fmla="*/ 120650 w 427177"/>
              <a:gd name="connsiteY1" fmla="*/ 53975 h 59168"/>
              <a:gd name="connsiteX2" fmla="*/ 241300 w 427177"/>
              <a:gd name="connsiteY2" fmla="*/ 0 h 59168"/>
              <a:gd name="connsiteX3" fmla="*/ 427177 w 427177"/>
              <a:gd name="connsiteY3" fmla="*/ 23307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0" fmla="*/ 0 w 249727"/>
              <a:gd name="connsiteY0" fmla="*/ 31897 h 35583"/>
              <a:gd name="connsiteX1" fmla="*/ 120650 w 249727"/>
              <a:gd name="connsiteY1" fmla="*/ 31897 h 35583"/>
              <a:gd name="connsiteX2" fmla="*/ 249727 w 249727"/>
              <a:gd name="connsiteY2" fmla="*/ 1 h 35583"/>
              <a:gd name="connsiteX0" fmla="*/ 0 w 250689"/>
              <a:gd name="connsiteY0" fmla="*/ 6955 h 9236"/>
              <a:gd name="connsiteX1" fmla="*/ 120650 w 250689"/>
              <a:gd name="connsiteY1" fmla="*/ 6955 h 9236"/>
              <a:gd name="connsiteX2" fmla="*/ 250689 w 250689"/>
              <a:gd name="connsiteY2" fmla="*/ 1 h 9236"/>
              <a:gd name="connsiteX0" fmla="*/ 0 w 10125"/>
              <a:gd name="connsiteY0" fmla="*/ 20365 h 23487"/>
              <a:gd name="connsiteX1" fmla="*/ 4813 w 10125"/>
              <a:gd name="connsiteY1" fmla="*/ 20365 h 23487"/>
              <a:gd name="connsiteX2" fmla="*/ 10125 w 10125"/>
              <a:gd name="connsiteY2" fmla="*/ 0 h 2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" h="23487">
                <a:moveTo>
                  <a:pt x="0" y="20365"/>
                </a:moveTo>
                <a:cubicBezTo>
                  <a:pt x="1604" y="25235"/>
                  <a:pt x="3126" y="23759"/>
                  <a:pt x="4813" y="20365"/>
                </a:cubicBezTo>
                <a:cubicBezTo>
                  <a:pt x="6500" y="16971"/>
                  <a:pt x="10125" y="0"/>
                  <a:pt x="101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F3050D9-2827-9152-943D-6C77FA33CC63}"/>
              </a:ext>
            </a:extLst>
          </p:cNvPr>
          <p:cNvSpPr/>
          <p:nvPr/>
        </p:nvSpPr>
        <p:spPr>
          <a:xfrm rot="16542652" flipH="1">
            <a:off x="3273820" y="3848028"/>
            <a:ext cx="333045" cy="16763"/>
          </a:xfrm>
          <a:custGeom>
            <a:avLst/>
            <a:gdLst>
              <a:gd name="connsiteX0" fmla="*/ 0 w 361950"/>
              <a:gd name="connsiteY0" fmla="*/ 53975 h 59168"/>
              <a:gd name="connsiteX1" fmla="*/ 120650 w 361950"/>
              <a:gd name="connsiteY1" fmla="*/ 53975 h 59168"/>
              <a:gd name="connsiteX2" fmla="*/ 241300 w 361950"/>
              <a:gd name="connsiteY2" fmla="*/ 0 h 59168"/>
              <a:gd name="connsiteX3" fmla="*/ 241300 w 361950"/>
              <a:gd name="connsiteY3" fmla="*/ 0 h 59168"/>
              <a:gd name="connsiteX4" fmla="*/ 361950 w 361950"/>
              <a:gd name="connsiteY4" fmla="*/ 0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3" fmla="*/ 241300 w 241300"/>
              <a:gd name="connsiteY3" fmla="*/ 0 h 59168"/>
              <a:gd name="connsiteX0" fmla="*/ 0 w 427177"/>
              <a:gd name="connsiteY0" fmla="*/ 53975 h 59168"/>
              <a:gd name="connsiteX1" fmla="*/ 120650 w 427177"/>
              <a:gd name="connsiteY1" fmla="*/ 53975 h 59168"/>
              <a:gd name="connsiteX2" fmla="*/ 241300 w 427177"/>
              <a:gd name="connsiteY2" fmla="*/ 0 h 59168"/>
              <a:gd name="connsiteX3" fmla="*/ 427177 w 427177"/>
              <a:gd name="connsiteY3" fmla="*/ 23307 h 59168"/>
              <a:gd name="connsiteX0" fmla="*/ 0 w 241300"/>
              <a:gd name="connsiteY0" fmla="*/ 53975 h 59168"/>
              <a:gd name="connsiteX1" fmla="*/ 120650 w 241300"/>
              <a:gd name="connsiteY1" fmla="*/ 53975 h 59168"/>
              <a:gd name="connsiteX2" fmla="*/ 241300 w 241300"/>
              <a:gd name="connsiteY2" fmla="*/ 0 h 59168"/>
              <a:gd name="connsiteX0" fmla="*/ 0 w 249727"/>
              <a:gd name="connsiteY0" fmla="*/ 31897 h 35583"/>
              <a:gd name="connsiteX1" fmla="*/ 120650 w 249727"/>
              <a:gd name="connsiteY1" fmla="*/ 31897 h 35583"/>
              <a:gd name="connsiteX2" fmla="*/ 249727 w 249727"/>
              <a:gd name="connsiteY2" fmla="*/ 1 h 35583"/>
              <a:gd name="connsiteX0" fmla="*/ 0 w 250689"/>
              <a:gd name="connsiteY0" fmla="*/ 6955 h 9236"/>
              <a:gd name="connsiteX1" fmla="*/ 120650 w 250689"/>
              <a:gd name="connsiteY1" fmla="*/ 6955 h 9236"/>
              <a:gd name="connsiteX2" fmla="*/ 250689 w 250689"/>
              <a:gd name="connsiteY2" fmla="*/ 1 h 9236"/>
              <a:gd name="connsiteX0" fmla="*/ 0 w 10125"/>
              <a:gd name="connsiteY0" fmla="*/ 20365 h 23487"/>
              <a:gd name="connsiteX1" fmla="*/ 4813 w 10125"/>
              <a:gd name="connsiteY1" fmla="*/ 20365 h 23487"/>
              <a:gd name="connsiteX2" fmla="*/ 10125 w 10125"/>
              <a:gd name="connsiteY2" fmla="*/ 0 h 2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" h="23487">
                <a:moveTo>
                  <a:pt x="0" y="20365"/>
                </a:moveTo>
                <a:cubicBezTo>
                  <a:pt x="1604" y="25235"/>
                  <a:pt x="3126" y="23759"/>
                  <a:pt x="4813" y="20365"/>
                </a:cubicBezTo>
                <a:cubicBezTo>
                  <a:pt x="6500" y="16971"/>
                  <a:pt x="10125" y="0"/>
                  <a:pt x="1012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/>
              <p:nvPr/>
            </p:nvSpPr>
            <p:spPr>
              <a:xfrm>
                <a:off x="4507558" y="4469487"/>
                <a:ext cx="159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ED422D-3B06-6DC5-34C0-2DCFC924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58" y="4469487"/>
                <a:ext cx="159146" cy="215444"/>
              </a:xfrm>
              <a:prstGeom prst="rect">
                <a:avLst/>
              </a:prstGeom>
              <a:blipFill>
                <a:blip r:embed="rId2"/>
                <a:stretch>
                  <a:fillRect l="-21429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/>
              <p:nvPr/>
            </p:nvSpPr>
            <p:spPr>
              <a:xfrm>
                <a:off x="2167040" y="2655486"/>
                <a:ext cx="7303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ℐ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7BB296-8A68-860A-4F25-E9F4C56F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040" y="2655486"/>
                <a:ext cx="730328" cy="215444"/>
              </a:xfrm>
              <a:prstGeom prst="rect">
                <a:avLst/>
              </a:prstGeom>
              <a:blipFill>
                <a:blip r:embed="rId3"/>
                <a:stretch>
                  <a:fillRect l="-5085" t="-5556" r="-678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/>
              <p:nvPr/>
            </p:nvSpPr>
            <p:spPr>
              <a:xfrm>
                <a:off x="3357398" y="4577209"/>
                <a:ext cx="239361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3075EA-7B90-7D8C-E092-D0DB4D00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98" y="4577209"/>
                <a:ext cx="239361" cy="232949"/>
              </a:xfrm>
              <a:prstGeom prst="rect">
                <a:avLst/>
              </a:prstGeom>
              <a:blipFill>
                <a:blip r:embed="rId4"/>
                <a:stretch>
                  <a:fillRect l="-15000" r="-5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/>
              <p:nvPr/>
            </p:nvSpPr>
            <p:spPr>
              <a:xfrm>
                <a:off x="2270387" y="3534487"/>
                <a:ext cx="239361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1A0C66-87F3-1AAE-2690-568CB80A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87" y="3534487"/>
                <a:ext cx="239361" cy="232949"/>
              </a:xfrm>
              <a:prstGeom prst="rect">
                <a:avLst/>
              </a:prstGeom>
              <a:blipFill>
                <a:blip r:embed="rId5"/>
                <a:stretch>
                  <a:fillRect l="-15000" r="-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D31441C6-4FB3-30B5-1766-F2A423D64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778326"/>
                  </p:ext>
                </p:extLst>
              </p:nvPr>
            </p:nvGraphicFramePr>
            <p:xfrm>
              <a:off x="6083973" y="3429000"/>
              <a:ext cx="887906" cy="868448"/>
            </p:xfrm>
            <a:graphic>
              <a:graphicData uri="http://schemas.openxmlformats.org/drawingml/2006/table">
                <a:tbl>
                  <a:tblPr>
                    <a:noFill/>
                    <a:tableStyleId>{5940675A-B579-460E-94D1-54222C63F5DA}</a:tableStyleId>
                  </a:tblPr>
                  <a:tblGrid>
                    <a:gridCol w="224331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20354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2097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  <a:gridCol w="222250">
                      <a:extLst>
                        <a:ext uri="{9D8B030D-6E8A-4147-A177-3AD203B41FA5}">
                          <a16:colId xmlns:a16="http://schemas.microsoft.com/office/drawing/2014/main" val="2565496694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  <a14:m>
                            <m:oMath xmlns:m="http://schemas.openxmlformats.org/officeDocument/2006/math"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D31441C6-4FB3-30B5-1766-F2A423D646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778326"/>
                  </p:ext>
                </p:extLst>
              </p:nvPr>
            </p:nvGraphicFramePr>
            <p:xfrm>
              <a:off x="6083973" y="3429000"/>
              <a:ext cx="887906" cy="868448"/>
            </p:xfrm>
            <a:graphic>
              <a:graphicData uri="http://schemas.openxmlformats.org/drawingml/2006/table">
                <a:tbl>
                  <a:tblPr>
                    <a:noFill/>
                    <a:tableStyleId>{5940675A-B579-460E-94D1-54222C63F5DA}</a:tableStyleId>
                  </a:tblPr>
                  <a:tblGrid>
                    <a:gridCol w="224331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20354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2097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  <a:gridCol w="222250">
                      <a:extLst>
                        <a:ext uri="{9D8B030D-6E8A-4147-A177-3AD203B41FA5}">
                          <a16:colId xmlns:a16="http://schemas.microsoft.com/office/drawing/2014/main" val="2565496694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556" t="-100000" r="-3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4444" t="-100000" r="-11111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2">
                <a:extLst>
                  <a:ext uri="{FF2B5EF4-FFF2-40B4-BE49-F238E27FC236}">
                    <a16:creationId xmlns:a16="http://schemas.microsoft.com/office/drawing/2014/main" id="{98D32D74-E8E5-E65F-060E-3A0D389B6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619363"/>
                  </p:ext>
                </p:extLst>
              </p:nvPr>
            </p:nvGraphicFramePr>
            <p:xfrm>
              <a:off x="7210900" y="3429000"/>
              <a:ext cx="655094" cy="8684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398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32105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1459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14:m>
                            <m:oMath xmlns:m="http://schemas.openxmlformats.org/officeDocument/2006/math"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2">
                <a:extLst>
                  <a:ext uri="{FF2B5EF4-FFF2-40B4-BE49-F238E27FC236}">
                    <a16:creationId xmlns:a16="http://schemas.microsoft.com/office/drawing/2014/main" id="{98D32D74-E8E5-E65F-060E-3A0D389B6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619363"/>
                  </p:ext>
                </p:extLst>
              </p:nvPr>
            </p:nvGraphicFramePr>
            <p:xfrm>
              <a:off x="7210900" y="3429000"/>
              <a:ext cx="655094" cy="8684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398">
                      <a:extLst>
                        <a:ext uri="{9D8B030D-6E8A-4147-A177-3AD203B41FA5}">
                          <a16:colId xmlns:a16="http://schemas.microsoft.com/office/drawing/2014/main" val="2075042751"/>
                        </a:ext>
                      </a:extLst>
                    </a:gridCol>
                    <a:gridCol w="232105">
                      <a:extLst>
                        <a:ext uri="{9D8B030D-6E8A-4147-A177-3AD203B41FA5}">
                          <a16:colId xmlns:a16="http://schemas.microsoft.com/office/drawing/2014/main" val="3015690179"/>
                        </a:ext>
                      </a:extLst>
                    </a:gridCol>
                    <a:gridCol w="214591">
                      <a:extLst>
                        <a:ext uri="{9D8B030D-6E8A-4147-A177-3AD203B41FA5}">
                          <a16:colId xmlns:a16="http://schemas.microsoft.com/office/drawing/2014/main" val="1074447481"/>
                        </a:ext>
                      </a:extLst>
                    </a:gridCol>
                  </a:tblGrid>
                  <a:tr h="217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19798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296949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266820"/>
                      </a:ext>
                    </a:extLst>
                  </a:tr>
                  <a:tr h="217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311765" r="-217647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11765" t="-311765" r="-5882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84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6816F6-233F-DD9F-E0E0-DA4D7330753C}"/>
                  </a:ext>
                </a:extLst>
              </p:cNvPr>
              <p:cNvSpPr txBox="1"/>
              <p:nvPr/>
            </p:nvSpPr>
            <p:spPr>
              <a:xfrm>
                <a:off x="5379278" y="3198168"/>
                <a:ext cx="44283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6816F6-233F-DD9F-E0E0-DA4D7330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278" y="3198168"/>
                <a:ext cx="442833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75DDDF-0F3A-1E90-05D0-597F9BD3F1B9}"/>
                  </a:ext>
                </a:extLst>
              </p:cNvPr>
              <p:cNvSpPr txBox="1"/>
              <p:nvPr/>
            </p:nvSpPr>
            <p:spPr>
              <a:xfrm>
                <a:off x="7127611" y="3192956"/>
                <a:ext cx="8216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900" b="0" i="0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75DDDF-0F3A-1E90-05D0-597F9BD3F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11" y="3192956"/>
                <a:ext cx="82167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2B517E-37C0-2021-ED2A-D10046187EFB}"/>
                  </a:ext>
                </a:extLst>
              </p:cNvPr>
              <p:cNvSpPr txBox="1"/>
              <p:nvPr/>
            </p:nvSpPr>
            <p:spPr>
              <a:xfrm>
                <a:off x="6117090" y="3201633"/>
                <a:ext cx="8216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900" b="0" i="0" smtClean="0"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2B517E-37C0-2021-ED2A-D1004618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90" y="3201633"/>
                <a:ext cx="821672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6A9FDA4E-6B2F-5B96-E328-2FC6A3BF8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21865"/>
              </p:ext>
            </p:extLst>
          </p:nvPr>
        </p:nvGraphicFramePr>
        <p:xfrm>
          <a:off x="5273147" y="3429000"/>
          <a:ext cx="655094" cy="868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98">
                  <a:extLst>
                    <a:ext uri="{9D8B030D-6E8A-4147-A177-3AD203B41FA5}">
                      <a16:colId xmlns:a16="http://schemas.microsoft.com/office/drawing/2014/main" val="2075042751"/>
                    </a:ext>
                  </a:extLst>
                </a:gridCol>
                <a:gridCol w="232105">
                  <a:extLst>
                    <a:ext uri="{9D8B030D-6E8A-4147-A177-3AD203B41FA5}">
                      <a16:colId xmlns:a16="http://schemas.microsoft.com/office/drawing/2014/main" val="3015690179"/>
                    </a:ext>
                  </a:extLst>
                </a:gridCol>
                <a:gridCol w="214591">
                  <a:extLst>
                    <a:ext uri="{9D8B030D-6E8A-4147-A177-3AD203B41FA5}">
                      <a16:colId xmlns:a16="http://schemas.microsoft.com/office/drawing/2014/main" val="1074447481"/>
                    </a:ext>
                  </a:extLst>
                </a:gridCol>
              </a:tblGrid>
              <a:tr h="21711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9798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96949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66820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4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35815F-D1A2-E933-F336-CA3E6CF12070}"/>
                  </a:ext>
                </a:extLst>
              </p:cNvPr>
              <p:cNvSpPr txBox="1"/>
              <p:nvPr/>
            </p:nvSpPr>
            <p:spPr>
              <a:xfrm>
                <a:off x="3220962" y="3463424"/>
                <a:ext cx="278962" cy="1384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𝑋𝑇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35815F-D1A2-E933-F336-CA3E6CF12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62" y="3463424"/>
                <a:ext cx="278962" cy="138499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DEEF409-8EBA-E8A7-0838-C9B99EFF0E40}"/>
              </a:ext>
            </a:extLst>
          </p:cNvPr>
          <p:cNvSpPr/>
          <p:nvPr/>
        </p:nvSpPr>
        <p:spPr>
          <a:xfrm>
            <a:off x="3427924" y="362238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124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Mohammadreza Ebrahimi</dc:creator>
  <cp:lastModifiedBy>Mohammadreza Ebrahimi</cp:lastModifiedBy>
  <cp:revision>2</cp:revision>
  <dcterms:created xsi:type="dcterms:W3CDTF">2023-05-29T14:08:10Z</dcterms:created>
  <dcterms:modified xsi:type="dcterms:W3CDTF">2023-05-29T18:40:07Z</dcterms:modified>
</cp:coreProperties>
</file>