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18110-FB25-4C58-BC76-F7696AEB58F9}" type="datetimeFigureOut">
              <a:rPr lang="nl-BE" smtClean="0"/>
              <a:t>26/01/2015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070B3-F275-4975-B95C-1BF66DD0559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032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06B4-60A3-4AED-9B88-988F957014B4}" type="datetime1">
              <a:rPr lang="nl-BE" smtClean="0"/>
              <a:t>26/01/2015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AD7A-92C7-4649-9683-EEC458AA9E3B}" type="datetime1">
              <a:rPr lang="nl-BE" smtClean="0"/>
              <a:t>26/01/2015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36E3-B80C-45D3-95D9-4C5541898B65}" type="datetime1">
              <a:rPr lang="nl-BE" smtClean="0"/>
              <a:t>26/01/2015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D9A1-3A5C-467E-A417-D0B07B258513}" type="datetime1">
              <a:rPr lang="nl-BE" smtClean="0"/>
              <a:t>26/01/2015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5DC4-F6F9-42D8-A55D-8D913DE2D7FA}" type="datetime1">
              <a:rPr lang="nl-BE" smtClean="0"/>
              <a:t>26/01/2015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AD7A-4928-4981-88B1-AFF2F1D49F76}" type="datetime1">
              <a:rPr lang="nl-BE" smtClean="0"/>
              <a:t>26/01/2015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1F99-BFCA-4B07-985B-85537A6E146A}" type="datetime1">
              <a:rPr lang="nl-BE" smtClean="0"/>
              <a:t>26/01/2015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0B13-B06F-414F-A6DB-DBFFCF5CE03F}" type="datetime1">
              <a:rPr lang="nl-BE" smtClean="0"/>
              <a:t>26/01/2015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50BF-6B8C-472B-997F-0A24133C22B9}" type="datetime1">
              <a:rPr lang="nl-BE" smtClean="0"/>
              <a:t>26/01/2015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5EFD-CAC4-43BC-856D-16D5FAD80E19}" type="datetime1">
              <a:rPr lang="nl-BE" smtClean="0"/>
              <a:t>26/01/2015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‹#›</a:t>
            </a:fld>
            <a:endParaRPr lang="nl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B650-3BDA-4470-A27D-0E7D7F37A2E8}" type="datetime1">
              <a:rPr lang="nl-BE" smtClean="0"/>
              <a:t>26/01/2015</a:t>
            </a:fld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7519515-964F-4B2E-8458-89B3BB33F7D0}" type="slidenum">
              <a:rPr lang="nl-BE" smtClean="0"/>
              <a:t>‹#›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A95BCC0-CC72-4388-9600-5FB889712E23}" type="datetime1">
              <a:rPr lang="nl-BE" smtClean="0"/>
              <a:t>26/01/2015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Project: KINEPOLIS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5013176"/>
            <a:ext cx="6461760" cy="1066800"/>
          </a:xfrm>
        </p:spPr>
        <p:txBody>
          <a:bodyPr>
            <a:normAutofit lnSpcReduction="10000"/>
          </a:bodyPr>
          <a:lstStyle/>
          <a:p>
            <a:r>
              <a:rPr lang="nl-BE" dirty="0" smtClean="0"/>
              <a:t>Mohamed Amajoutt</a:t>
            </a:r>
          </a:p>
          <a:p>
            <a:pPr>
              <a:tabLst>
                <a:tab pos="6267450" algn="r"/>
              </a:tabLst>
            </a:pPr>
            <a:r>
              <a:rPr lang="nl-BE" dirty="0" smtClean="0"/>
              <a:t>CursistID: 43703	Schooljaar 2014-2015</a:t>
            </a:r>
          </a:p>
          <a:p>
            <a:pPr>
              <a:tabLst>
                <a:tab pos="6267450" algn="r"/>
              </a:tabLst>
            </a:pPr>
            <a:r>
              <a:rPr lang="nl-BE" dirty="0" smtClean="0"/>
              <a:t>11627 Programmeren 4	Docent: Tom Verbesselt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188640"/>
            <a:ext cx="2539629" cy="2554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407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2.	Oplossingbeschrijving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10</a:t>
            </a:fld>
            <a:endParaRPr lang="nl-BE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3468"/>
            <a:ext cx="7620000" cy="469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77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2.	Oplossingbeschrijving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11</a:t>
            </a:fld>
            <a:endParaRPr lang="nl-BE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72816"/>
            <a:ext cx="7620000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298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3.	Demo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nl-BE" dirty="0" smtClean="0"/>
          </a:p>
          <a:p>
            <a:pPr marL="114300" indent="0">
              <a:buNone/>
            </a:pPr>
            <a:endParaRPr lang="nl-BE" dirty="0"/>
          </a:p>
          <a:p>
            <a:pPr marL="114300" indent="0">
              <a:buNone/>
            </a:pPr>
            <a:endParaRPr lang="nl-BE" dirty="0" smtClean="0"/>
          </a:p>
          <a:p>
            <a:pPr marL="114300" indent="0">
              <a:buNone/>
            </a:pPr>
            <a:endParaRPr lang="nl-BE" dirty="0"/>
          </a:p>
          <a:p>
            <a:pPr marL="114300" indent="0">
              <a:buNone/>
            </a:pPr>
            <a:endParaRPr lang="nl-BE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169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2172071"/>
          </a:xfrm>
        </p:spPr>
        <p:txBody>
          <a:bodyPr/>
          <a:lstStyle/>
          <a:p>
            <a:pPr algn="ctr"/>
            <a:r>
              <a:rPr lang="nl-BE" smtClean="0"/>
              <a:t>EINDE</a:t>
            </a:r>
            <a:endParaRPr lang="nl-B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Vragen? </a:t>
            </a:r>
            <a:br>
              <a:rPr lang="nl-BE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nl-BE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mo26602011@hotmail.com</a:t>
            </a:r>
            <a:endParaRPr lang="nl-BE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18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 smtClean="0"/>
              <a:t>Inhoud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sz="4000" dirty="0"/>
          </a:p>
          <a:p>
            <a:r>
              <a:rPr lang="nl-BE" sz="4000" dirty="0" smtClean="0"/>
              <a:t>Projectvoorstelling;</a:t>
            </a:r>
          </a:p>
          <a:p>
            <a:r>
              <a:rPr lang="nl-BE" sz="4000" dirty="0" smtClean="0"/>
              <a:t>Oplossingbeschrijving;</a:t>
            </a:r>
          </a:p>
          <a:p>
            <a:r>
              <a:rPr lang="nl-BE" sz="4000" dirty="0" smtClean="0"/>
              <a:t>Demo.</a:t>
            </a:r>
            <a:endParaRPr lang="nl-BE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82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nl-BE" dirty="0" smtClean="0"/>
              <a:t>Projectvoorstelling</a:t>
            </a:r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00200"/>
            <a:ext cx="7416824" cy="4800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193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nl-BE" dirty="0" smtClean="0"/>
              <a:t>Projectvoorstelling</a:t>
            </a:r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8760"/>
            <a:ext cx="7920880" cy="513204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915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2.	Oplossingbeschrijving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3600" dirty="0" smtClean="0"/>
              <a:t>Swing applicatie =&gt; JDBC</a:t>
            </a:r>
          </a:p>
          <a:p>
            <a:pPr lvl="1"/>
            <a:r>
              <a:rPr lang="nl-BE" sz="2800" dirty="0" smtClean="0"/>
              <a:t>Voorstellingen, films en zalen</a:t>
            </a:r>
          </a:p>
          <a:p>
            <a:r>
              <a:rPr lang="nl-BE" sz="3600" dirty="0" smtClean="0"/>
              <a:t>Web applicatie =&gt; JDBC</a:t>
            </a:r>
          </a:p>
          <a:p>
            <a:pPr lvl="1"/>
            <a:r>
              <a:rPr lang="nl-BE" sz="2800" dirty="0" smtClean="0"/>
              <a:t>Personeel</a:t>
            </a:r>
          </a:p>
          <a:p>
            <a:r>
              <a:rPr lang="nl-BE" sz="3600" dirty="0" smtClean="0"/>
              <a:t>USBWebserver MySQL</a:t>
            </a:r>
          </a:p>
          <a:p>
            <a:pPr lvl="1"/>
            <a:r>
              <a:rPr lang="nl-BE" sz="3400" dirty="0" smtClean="0"/>
              <a:t>Tabellen voorstellingen, films, zalen en personeel.</a:t>
            </a:r>
          </a:p>
          <a:p>
            <a:endParaRPr lang="nl-BE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440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2.	Oplossingbeschrijving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6</a:t>
            </a:fld>
            <a:endParaRPr lang="nl-BE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33550"/>
            <a:ext cx="41148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17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2.	Oplossingbeschrijving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7</a:t>
            </a:fld>
            <a:endParaRPr lang="nl-BE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5460"/>
            <a:ext cx="7620000" cy="467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255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2.	Oplossingbeschrijving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8</a:t>
            </a:fld>
            <a:endParaRPr lang="nl-BE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77" y="1600200"/>
            <a:ext cx="7611846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46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2.	Oplossingbeschrijving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9</a:t>
            </a:fld>
            <a:endParaRPr lang="nl-BE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2071687"/>
            <a:ext cx="718185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39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65</TotalTime>
  <Words>74</Words>
  <Application>Microsoft Office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Project: KINEPOLIS</vt:lpstr>
      <vt:lpstr>Inhoud</vt:lpstr>
      <vt:lpstr>Projectvoorstelling</vt:lpstr>
      <vt:lpstr>Projectvoorstelling</vt:lpstr>
      <vt:lpstr>2. Oplossingbeschrijving</vt:lpstr>
      <vt:lpstr>2. Oplossingbeschrijving</vt:lpstr>
      <vt:lpstr>2. Oplossingbeschrijving</vt:lpstr>
      <vt:lpstr>2. Oplossingbeschrijving</vt:lpstr>
      <vt:lpstr>2. Oplossingbeschrijving</vt:lpstr>
      <vt:lpstr>2. Oplossingbeschrijving</vt:lpstr>
      <vt:lpstr>2. Oplossingbeschrijving</vt:lpstr>
      <vt:lpstr>3. Demo</vt:lpstr>
      <vt:lpstr>EINDE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KINEPOLIS</dc:title>
  <dc:creator>Mohamed Amajoutt</dc:creator>
  <cp:lastModifiedBy>Mohamed Amajoutt</cp:lastModifiedBy>
  <cp:revision>7</cp:revision>
  <dcterms:created xsi:type="dcterms:W3CDTF">2015-01-26T00:00:37Z</dcterms:created>
  <dcterms:modified xsi:type="dcterms:W3CDTF">2015-01-26T01:06:35Z</dcterms:modified>
</cp:coreProperties>
</file>