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92B-6DDC-4A42-90EE-0F4530F2D27C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8B02-1C34-426A-A046-9C78A577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92B-6DDC-4A42-90EE-0F4530F2D27C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8B02-1C34-426A-A046-9C78A577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3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92B-6DDC-4A42-90EE-0F4530F2D27C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8B02-1C34-426A-A046-9C78A577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0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92B-6DDC-4A42-90EE-0F4530F2D27C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8B02-1C34-426A-A046-9C78A577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0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92B-6DDC-4A42-90EE-0F4530F2D27C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8B02-1C34-426A-A046-9C78A577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8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92B-6DDC-4A42-90EE-0F4530F2D27C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8B02-1C34-426A-A046-9C78A577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0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92B-6DDC-4A42-90EE-0F4530F2D27C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8B02-1C34-426A-A046-9C78A577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1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92B-6DDC-4A42-90EE-0F4530F2D27C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8B02-1C34-426A-A046-9C78A577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1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92B-6DDC-4A42-90EE-0F4530F2D27C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8B02-1C34-426A-A046-9C78A577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92B-6DDC-4A42-90EE-0F4530F2D27C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8B02-1C34-426A-A046-9C78A577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92B-6DDC-4A42-90EE-0F4530F2D27C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8B02-1C34-426A-A046-9C78A577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0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692B-6DDC-4A42-90EE-0F4530F2D27C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58B02-1C34-426A-A046-9C78A577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7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Callout 4"/>
          <p:cNvSpPr/>
          <p:nvPr/>
        </p:nvSpPr>
        <p:spPr>
          <a:xfrm>
            <a:off x="762000" y="2557165"/>
            <a:ext cx="2286000" cy="129540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273427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Amazon mechanical </a:t>
            </a:r>
            <a:r>
              <a:rPr lang="en-US" dirty="0" err="1" smtClean="0"/>
              <a:t>turk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5867400" y="2590800"/>
            <a:ext cx="2286000" cy="129540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2895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turk</a:t>
            </a:r>
            <a:r>
              <a:rPr lang="en-US" dirty="0" smtClean="0"/>
              <a:t> experiment web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52800" y="2971800"/>
            <a:ext cx="22098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2200" y="5605046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Local database</a:t>
            </a:r>
            <a:endParaRPr lang="en-US" sz="1600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6324600" y="5105400"/>
            <a:ext cx="1752600" cy="1219200"/>
          </a:xfrm>
          <a:prstGeom prst="flowChartMagneticDisk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52800" y="3429000"/>
            <a:ext cx="2209800" cy="0"/>
          </a:xfrm>
          <a:prstGeom prst="straightConnector1">
            <a:avLst/>
          </a:prstGeom>
          <a:ln>
            <a:headEnd type="triangle"/>
            <a:tailEnd type="non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05200" y="345382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Workers receive </a:t>
            </a:r>
          </a:p>
          <a:p>
            <a:pPr algn="ctr"/>
            <a:r>
              <a:rPr lang="en-US" sz="1600" dirty="0" smtClean="0"/>
              <a:t>code at the end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23622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Redirect workers</a:t>
            </a:r>
          </a:p>
          <a:p>
            <a:pPr algn="ctr"/>
            <a:r>
              <a:rPr lang="en-US" sz="1600" dirty="0" smtClean="0"/>
              <a:t>to participate</a:t>
            </a:r>
            <a:endParaRPr lang="en-US" sz="1600" dirty="0"/>
          </a:p>
        </p:txBody>
      </p:sp>
      <p:sp>
        <p:nvSpPr>
          <p:cNvPr id="22" name="Smiley Face 21"/>
          <p:cNvSpPr/>
          <p:nvPr/>
        </p:nvSpPr>
        <p:spPr>
          <a:xfrm>
            <a:off x="1460500" y="304800"/>
            <a:ext cx="457200" cy="4572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990600" y="5334000"/>
            <a:ext cx="1752600" cy="9144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5605046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Process payment</a:t>
            </a:r>
            <a:endParaRPr lang="en-US" sz="1600" dirty="0"/>
          </a:p>
        </p:txBody>
      </p:sp>
      <p:sp>
        <p:nvSpPr>
          <p:cNvPr id="26" name="Down Arrow 25"/>
          <p:cNvSpPr/>
          <p:nvPr/>
        </p:nvSpPr>
        <p:spPr>
          <a:xfrm>
            <a:off x="1600200" y="1600200"/>
            <a:ext cx="381000" cy="762000"/>
          </a:xfrm>
          <a:prstGeom prst="down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38200" y="1109246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Turk workers</a:t>
            </a:r>
            <a:endParaRPr lang="en-US" sz="1600" dirty="0"/>
          </a:p>
        </p:txBody>
      </p:sp>
      <p:sp>
        <p:nvSpPr>
          <p:cNvPr id="28" name="Smiley Face 27"/>
          <p:cNvSpPr/>
          <p:nvPr/>
        </p:nvSpPr>
        <p:spPr>
          <a:xfrm>
            <a:off x="1612900" y="457200"/>
            <a:ext cx="457200" cy="4572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1765300" y="609600"/>
            <a:ext cx="457200" cy="4572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1371600" y="626646"/>
            <a:ext cx="457200" cy="4572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1600200" y="4267200"/>
            <a:ext cx="381000" cy="762000"/>
          </a:xfrm>
          <a:prstGeom prst="down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6934200" y="4191000"/>
            <a:ext cx="381000" cy="762000"/>
          </a:xfrm>
          <a:prstGeom prst="down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Peterson, Charles T </dc:creator>
  <cp:lastModifiedBy>Peterson, Charles T </cp:lastModifiedBy>
  <cp:revision>5</cp:revision>
  <dcterms:created xsi:type="dcterms:W3CDTF">2012-05-15T15:11:28Z</dcterms:created>
  <dcterms:modified xsi:type="dcterms:W3CDTF">2012-05-17T13:38:11Z</dcterms:modified>
</cp:coreProperties>
</file>