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F1A1C-355B-453A-A94E-307DCDC815B1}" v="49" dt="2023-10-09T00:43:40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EF9B7-1241-4762-B0A2-4100519F5BB6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BCFC8982-D85D-418E-A7FE-62B512557109}">
      <dgm:prSet phldrT="[Κείμενο]"/>
      <dgm:spPr/>
      <dgm:t>
        <a:bodyPr/>
        <a:lstStyle/>
        <a:p>
          <a:r>
            <a:rPr lang="el-GR" dirty="0"/>
            <a:t>Μετατροπή κάθε </a:t>
          </a:r>
          <a:r>
            <a:rPr lang="en-US" dirty="0"/>
            <a:t>frame </a:t>
          </a:r>
          <a:r>
            <a:rPr lang="el-GR" dirty="0"/>
            <a:t>σε </a:t>
          </a:r>
          <a:r>
            <a:rPr lang="en-US" dirty="0"/>
            <a:t>greyscale</a:t>
          </a:r>
          <a:endParaRPr lang="el-GR" dirty="0"/>
        </a:p>
      </dgm:t>
    </dgm:pt>
    <dgm:pt modelId="{42A4A728-2C82-4BC9-844D-AE452329F20D}" type="parTrans" cxnId="{87F2D616-AD10-4B3F-9E63-54FCEF8CB694}">
      <dgm:prSet/>
      <dgm:spPr/>
      <dgm:t>
        <a:bodyPr/>
        <a:lstStyle/>
        <a:p>
          <a:endParaRPr lang="el-GR"/>
        </a:p>
      </dgm:t>
    </dgm:pt>
    <dgm:pt modelId="{ED16B53B-749E-4008-BC7B-F662B029C65D}" type="sibTrans" cxnId="{87F2D616-AD10-4B3F-9E63-54FCEF8CB694}">
      <dgm:prSet/>
      <dgm:spPr/>
      <dgm:t>
        <a:bodyPr/>
        <a:lstStyle/>
        <a:p>
          <a:endParaRPr lang="el-GR"/>
        </a:p>
      </dgm:t>
    </dgm:pt>
    <dgm:pt modelId="{5F670438-0BF9-405B-B4C1-D36F0058A67E}">
      <dgm:prSet phldrT="[Κείμενο]"/>
      <dgm:spPr/>
      <dgm:t>
        <a:bodyPr/>
        <a:lstStyle/>
        <a:p>
          <a:r>
            <a:rPr lang="en-US" dirty="0"/>
            <a:t>Live feed </a:t>
          </a:r>
          <a:r>
            <a:rPr lang="el-GR" dirty="0"/>
            <a:t>κάμερας</a:t>
          </a:r>
        </a:p>
      </dgm:t>
    </dgm:pt>
    <dgm:pt modelId="{888DC268-2CF8-418B-9387-92296EDB346B}" type="sibTrans" cxnId="{EFA4EC52-C0C8-49C9-B502-34D1BB7AB561}">
      <dgm:prSet/>
      <dgm:spPr/>
      <dgm:t>
        <a:bodyPr/>
        <a:lstStyle/>
        <a:p>
          <a:endParaRPr lang="el-GR"/>
        </a:p>
      </dgm:t>
    </dgm:pt>
    <dgm:pt modelId="{1A54AD0A-A248-4F84-A112-970127F21669}" type="parTrans" cxnId="{EFA4EC52-C0C8-49C9-B502-34D1BB7AB561}">
      <dgm:prSet/>
      <dgm:spPr/>
      <dgm:t>
        <a:bodyPr/>
        <a:lstStyle/>
        <a:p>
          <a:endParaRPr lang="el-GR"/>
        </a:p>
      </dgm:t>
    </dgm:pt>
    <dgm:pt modelId="{F10CA4A4-63BB-4148-8BE4-AAC1E07FA5BB}">
      <dgm:prSet phldrT="[Κείμενο]"/>
      <dgm:spPr/>
      <dgm:t>
        <a:bodyPr/>
        <a:lstStyle/>
        <a:p>
          <a:r>
            <a:rPr lang="el-GR" dirty="0"/>
            <a:t>Εμφάνιση </a:t>
          </a:r>
          <a:r>
            <a:rPr lang="en-US" dirty="0"/>
            <a:t>frame</a:t>
          </a:r>
          <a:endParaRPr lang="el-GR" dirty="0"/>
        </a:p>
      </dgm:t>
    </dgm:pt>
    <dgm:pt modelId="{09A8B399-FC6D-4A3C-8215-355BD40E2633}" type="parTrans" cxnId="{C6ECF8B5-93BD-4650-A400-40CFEA84C153}">
      <dgm:prSet/>
      <dgm:spPr/>
      <dgm:t>
        <a:bodyPr/>
        <a:lstStyle/>
        <a:p>
          <a:endParaRPr lang="el-GR"/>
        </a:p>
      </dgm:t>
    </dgm:pt>
    <dgm:pt modelId="{6C4C32D1-FA7A-43A0-A036-8D60136BE16B}" type="sibTrans" cxnId="{C6ECF8B5-93BD-4650-A400-40CFEA84C153}">
      <dgm:prSet/>
      <dgm:spPr/>
      <dgm:t>
        <a:bodyPr/>
        <a:lstStyle/>
        <a:p>
          <a:endParaRPr lang="el-GR"/>
        </a:p>
      </dgm:t>
    </dgm:pt>
    <dgm:pt modelId="{A2070FE2-E023-45ED-943E-E03AC35B58F0}">
      <dgm:prSet phldrT="[Κείμενο]"/>
      <dgm:spPr/>
      <dgm:t>
        <a:bodyPr/>
        <a:lstStyle/>
        <a:p>
          <a:r>
            <a:rPr lang="el-GR" dirty="0"/>
            <a:t>Ανίχνευση προσώπων με </a:t>
          </a:r>
          <a:r>
            <a:rPr lang="en-US" dirty="0" err="1"/>
            <a:t>Haar</a:t>
          </a:r>
          <a:r>
            <a:rPr lang="en-US" dirty="0"/>
            <a:t> Cascade</a:t>
          </a:r>
          <a:endParaRPr lang="el-GR" dirty="0"/>
        </a:p>
      </dgm:t>
    </dgm:pt>
    <dgm:pt modelId="{6BED4E09-936F-468B-9F34-619F4969C917}" type="parTrans" cxnId="{13E23ACC-295A-42E8-9919-0955472A08BC}">
      <dgm:prSet/>
      <dgm:spPr/>
      <dgm:t>
        <a:bodyPr/>
        <a:lstStyle/>
        <a:p>
          <a:endParaRPr lang="el-GR"/>
        </a:p>
      </dgm:t>
    </dgm:pt>
    <dgm:pt modelId="{8F1BE9A0-72E5-4042-8B98-7ED85006D076}" type="sibTrans" cxnId="{13E23ACC-295A-42E8-9919-0955472A08BC}">
      <dgm:prSet/>
      <dgm:spPr/>
      <dgm:t>
        <a:bodyPr/>
        <a:lstStyle/>
        <a:p>
          <a:endParaRPr lang="el-GR"/>
        </a:p>
      </dgm:t>
    </dgm:pt>
    <dgm:pt modelId="{37754C8E-D856-48E1-8490-95A454B5AFD4}">
      <dgm:prSet phldrT="[Κείμενο]"/>
      <dgm:spPr/>
      <dgm:t>
        <a:bodyPr/>
        <a:lstStyle/>
        <a:p>
          <a:r>
            <a:rPr lang="el-GR" dirty="0"/>
            <a:t>Υπολογισμός </a:t>
          </a:r>
          <a:r>
            <a:rPr lang="en-US" dirty="0"/>
            <a:t>ROI (Region of Interest)</a:t>
          </a:r>
          <a:endParaRPr lang="el-GR" dirty="0"/>
        </a:p>
      </dgm:t>
    </dgm:pt>
    <dgm:pt modelId="{246967B1-A0AB-4597-B642-448722DBA719}" type="parTrans" cxnId="{548D2043-1B89-427A-8C86-E41630A3FD8C}">
      <dgm:prSet/>
      <dgm:spPr/>
      <dgm:t>
        <a:bodyPr/>
        <a:lstStyle/>
        <a:p>
          <a:endParaRPr lang="el-GR"/>
        </a:p>
      </dgm:t>
    </dgm:pt>
    <dgm:pt modelId="{8A51E90C-A50D-4E97-B51C-B3A97EF44AD1}" type="sibTrans" cxnId="{548D2043-1B89-427A-8C86-E41630A3FD8C}">
      <dgm:prSet/>
      <dgm:spPr/>
      <dgm:t>
        <a:bodyPr/>
        <a:lstStyle/>
        <a:p>
          <a:endParaRPr lang="el-GR"/>
        </a:p>
      </dgm:t>
    </dgm:pt>
    <dgm:pt modelId="{235C528B-8101-485F-9394-BA4D7CE7B46C}">
      <dgm:prSet phldrT="[Κείμενο]"/>
      <dgm:spPr/>
      <dgm:t>
        <a:bodyPr/>
        <a:lstStyle/>
        <a:p>
          <a:r>
            <a:rPr lang="el-GR" dirty="0"/>
            <a:t>Αντιγραφή </a:t>
          </a:r>
          <a:r>
            <a:rPr lang="en-US" dirty="0"/>
            <a:t>ROI</a:t>
          </a:r>
          <a:endParaRPr lang="el-GR" dirty="0"/>
        </a:p>
      </dgm:t>
    </dgm:pt>
    <dgm:pt modelId="{53147528-58AD-49E5-A91B-9A460E6D9D58}" type="parTrans" cxnId="{0C9DBCEC-F10C-4D14-93EC-B5C5824869AA}">
      <dgm:prSet/>
      <dgm:spPr/>
      <dgm:t>
        <a:bodyPr/>
        <a:lstStyle/>
        <a:p>
          <a:endParaRPr lang="el-GR"/>
        </a:p>
      </dgm:t>
    </dgm:pt>
    <dgm:pt modelId="{FB8860A1-FBDD-44E1-9CF6-27A8D4018951}" type="sibTrans" cxnId="{0C9DBCEC-F10C-4D14-93EC-B5C5824869AA}">
      <dgm:prSet/>
      <dgm:spPr/>
      <dgm:t>
        <a:bodyPr/>
        <a:lstStyle/>
        <a:p>
          <a:endParaRPr lang="el-GR"/>
        </a:p>
      </dgm:t>
    </dgm:pt>
    <dgm:pt modelId="{7D9E3F9A-EA8B-416B-B8DD-09FD8DFF5804}">
      <dgm:prSet phldrT="[Κείμενο]"/>
      <dgm:spPr/>
      <dgm:t>
        <a:bodyPr/>
        <a:lstStyle/>
        <a:p>
          <a:r>
            <a:rPr lang="el-GR" dirty="0"/>
            <a:t>Επικόλληση φίλτρου</a:t>
          </a:r>
        </a:p>
      </dgm:t>
    </dgm:pt>
    <dgm:pt modelId="{A5BFF291-0AE0-45FA-8B2A-72387CDD14A2}" type="parTrans" cxnId="{2C85EEBD-6F8E-4092-ACC4-B46E5090D05F}">
      <dgm:prSet/>
      <dgm:spPr/>
      <dgm:t>
        <a:bodyPr/>
        <a:lstStyle/>
        <a:p>
          <a:endParaRPr lang="el-GR"/>
        </a:p>
      </dgm:t>
    </dgm:pt>
    <dgm:pt modelId="{EC41FB57-C71A-40D6-A25F-7E6AB294CCFB}" type="sibTrans" cxnId="{2C85EEBD-6F8E-4092-ACC4-B46E5090D05F}">
      <dgm:prSet/>
      <dgm:spPr/>
      <dgm:t>
        <a:bodyPr/>
        <a:lstStyle/>
        <a:p>
          <a:endParaRPr lang="el-GR"/>
        </a:p>
      </dgm:t>
    </dgm:pt>
    <dgm:pt modelId="{451BC52B-F2D9-4980-84DB-71CBF3360DBA}">
      <dgm:prSet phldrT="[Κείμενο]"/>
      <dgm:spPr/>
      <dgm:t>
        <a:bodyPr/>
        <a:lstStyle/>
        <a:p>
          <a:r>
            <a:rPr lang="el-GR" dirty="0"/>
            <a:t>«Ράψιμο» του </a:t>
          </a:r>
          <a:r>
            <a:rPr lang="en-US" dirty="0"/>
            <a:t>ROI </a:t>
          </a:r>
          <a:r>
            <a:rPr lang="el-GR" dirty="0"/>
            <a:t>πάνω στο αρχικό</a:t>
          </a:r>
          <a:r>
            <a:rPr lang="en-US" dirty="0"/>
            <a:t> frame</a:t>
          </a:r>
          <a:endParaRPr lang="el-GR" dirty="0"/>
        </a:p>
      </dgm:t>
    </dgm:pt>
    <dgm:pt modelId="{D08B3E00-DE13-4B49-B818-C12876C1977B}" type="parTrans" cxnId="{C4AF08DD-83C1-44E4-8B88-3D67091F7A1B}">
      <dgm:prSet/>
      <dgm:spPr/>
      <dgm:t>
        <a:bodyPr/>
        <a:lstStyle/>
        <a:p>
          <a:endParaRPr lang="el-GR"/>
        </a:p>
      </dgm:t>
    </dgm:pt>
    <dgm:pt modelId="{B0C61D72-7503-4BF3-A5AE-025752E78574}" type="sibTrans" cxnId="{C4AF08DD-83C1-44E4-8B88-3D67091F7A1B}">
      <dgm:prSet/>
      <dgm:spPr/>
      <dgm:t>
        <a:bodyPr/>
        <a:lstStyle/>
        <a:p>
          <a:endParaRPr lang="el-GR"/>
        </a:p>
      </dgm:t>
    </dgm:pt>
    <dgm:pt modelId="{479CCE52-00F7-4523-966D-47B3D7F800E1}" type="pres">
      <dgm:prSet presAssocID="{EE0EF9B7-1241-4762-B0A2-4100519F5BB6}" presName="Name0" presStyleCnt="0">
        <dgm:presLayoutVars>
          <dgm:dir/>
          <dgm:resizeHandles/>
        </dgm:presLayoutVars>
      </dgm:prSet>
      <dgm:spPr/>
    </dgm:pt>
    <dgm:pt modelId="{A22B2AA9-3E65-45A4-A715-9EC32823B40E}" type="pres">
      <dgm:prSet presAssocID="{5F670438-0BF9-405B-B4C1-D36F0058A67E}" presName="compNode" presStyleCnt="0"/>
      <dgm:spPr/>
    </dgm:pt>
    <dgm:pt modelId="{9FF0EB91-4FE8-42F7-A5C5-AA680F896676}" type="pres">
      <dgm:prSet presAssocID="{5F670438-0BF9-405B-B4C1-D36F0058A67E}" presName="dummyConnPt" presStyleCnt="0"/>
      <dgm:spPr/>
    </dgm:pt>
    <dgm:pt modelId="{F6EF3F64-C0AD-4D3B-A3B1-1A2C503DE643}" type="pres">
      <dgm:prSet presAssocID="{5F670438-0BF9-405B-B4C1-D36F0058A67E}" presName="node" presStyleLbl="node1" presStyleIdx="0" presStyleCnt="8">
        <dgm:presLayoutVars>
          <dgm:bulletEnabled val="1"/>
        </dgm:presLayoutVars>
      </dgm:prSet>
      <dgm:spPr/>
    </dgm:pt>
    <dgm:pt modelId="{A2EE0C1E-B648-42D7-91E8-45CB80A5D6E9}" type="pres">
      <dgm:prSet presAssocID="{888DC268-2CF8-418B-9387-92296EDB346B}" presName="sibTrans" presStyleLbl="bgSibTrans2D1" presStyleIdx="0" presStyleCnt="7"/>
      <dgm:spPr/>
    </dgm:pt>
    <dgm:pt modelId="{CE4FA5C8-D8AE-4183-9F1A-ECE77253D529}" type="pres">
      <dgm:prSet presAssocID="{BCFC8982-D85D-418E-A7FE-62B512557109}" presName="compNode" presStyleCnt="0"/>
      <dgm:spPr/>
    </dgm:pt>
    <dgm:pt modelId="{DDFF2879-E735-4CE0-ADA8-2912F2E066F7}" type="pres">
      <dgm:prSet presAssocID="{BCFC8982-D85D-418E-A7FE-62B512557109}" presName="dummyConnPt" presStyleCnt="0"/>
      <dgm:spPr/>
    </dgm:pt>
    <dgm:pt modelId="{901EA7C3-682A-4D4C-B7B4-50A0BD76912B}" type="pres">
      <dgm:prSet presAssocID="{BCFC8982-D85D-418E-A7FE-62B512557109}" presName="node" presStyleLbl="node1" presStyleIdx="1" presStyleCnt="8">
        <dgm:presLayoutVars>
          <dgm:bulletEnabled val="1"/>
        </dgm:presLayoutVars>
      </dgm:prSet>
      <dgm:spPr/>
    </dgm:pt>
    <dgm:pt modelId="{6632D3D8-4672-42DF-822F-B1497EF38C29}" type="pres">
      <dgm:prSet presAssocID="{ED16B53B-749E-4008-BC7B-F662B029C65D}" presName="sibTrans" presStyleLbl="bgSibTrans2D1" presStyleIdx="1" presStyleCnt="7"/>
      <dgm:spPr/>
    </dgm:pt>
    <dgm:pt modelId="{C5A9D7EA-9EF8-4540-8604-0C43ED05A431}" type="pres">
      <dgm:prSet presAssocID="{A2070FE2-E023-45ED-943E-E03AC35B58F0}" presName="compNode" presStyleCnt="0"/>
      <dgm:spPr/>
    </dgm:pt>
    <dgm:pt modelId="{BFE66CE0-D12C-4EC9-8E80-E21D187260B7}" type="pres">
      <dgm:prSet presAssocID="{A2070FE2-E023-45ED-943E-E03AC35B58F0}" presName="dummyConnPt" presStyleCnt="0"/>
      <dgm:spPr/>
    </dgm:pt>
    <dgm:pt modelId="{DBA71B06-F02F-4BF5-AF07-EB81B7F4CD90}" type="pres">
      <dgm:prSet presAssocID="{A2070FE2-E023-45ED-943E-E03AC35B58F0}" presName="node" presStyleLbl="node1" presStyleIdx="2" presStyleCnt="8">
        <dgm:presLayoutVars>
          <dgm:bulletEnabled val="1"/>
        </dgm:presLayoutVars>
      </dgm:prSet>
      <dgm:spPr/>
    </dgm:pt>
    <dgm:pt modelId="{35401DA6-45EC-4D29-9D7A-0A01AFDAB0EC}" type="pres">
      <dgm:prSet presAssocID="{8F1BE9A0-72E5-4042-8B98-7ED85006D076}" presName="sibTrans" presStyleLbl="bgSibTrans2D1" presStyleIdx="2" presStyleCnt="7"/>
      <dgm:spPr/>
    </dgm:pt>
    <dgm:pt modelId="{0808A23A-66E1-445D-9D87-D01C9CCFD9F0}" type="pres">
      <dgm:prSet presAssocID="{37754C8E-D856-48E1-8490-95A454B5AFD4}" presName="compNode" presStyleCnt="0"/>
      <dgm:spPr/>
    </dgm:pt>
    <dgm:pt modelId="{DBF204EF-A840-4BA6-AEBA-B82C86B7A78B}" type="pres">
      <dgm:prSet presAssocID="{37754C8E-D856-48E1-8490-95A454B5AFD4}" presName="dummyConnPt" presStyleCnt="0"/>
      <dgm:spPr/>
    </dgm:pt>
    <dgm:pt modelId="{A091F91E-8689-4F7A-A902-92FBAD407503}" type="pres">
      <dgm:prSet presAssocID="{37754C8E-D856-48E1-8490-95A454B5AFD4}" presName="node" presStyleLbl="node1" presStyleIdx="3" presStyleCnt="8">
        <dgm:presLayoutVars>
          <dgm:bulletEnabled val="1"/>
        </dgm:presLayoutVars>
      </dgm:prSet>
      <dgm:spPr/>
    </dgm:pt>
    <dgm:pt modelId="{99C79D1A-E84F-4DD7-B49B-C01D5181A638}" type="pres">
      <dgm:prSet presAssocID="{8A51E90C-A50D-4E97-B51C-B3A97EF44AD1}" presName="sibTrans" presStyleLbl="bgSibTrans2D1" presStyleIdx="3" presStyleCnt="7"/>
      <dgm:spPr/>
    </dgm:pt>
    <dgm:pt modelId="{1A9E65C8-8A53-4665-B4BF-52231DC19A58}" type="pres">
      <dgm:prSet presAssocID="{235C528B-8101-485F-9394-BA4D7CE7B46C}" presName="compNode" presStyleCnt="0"/>
      <dgm:spPr/>
    </dgm:pt>
    <dgm:pt modelId="{D48D126C-A8DE-44A8-9B4D-9FF206ACA4B1}" type="pres">
      <dgm:prSet presAssocID="{235C528B-8101-485F-9394-BA4D7CE7B46C}" presName="dummyConnPt" presStyleCnt="0"/>
      <dgm:spPr/>
    </dgm:pt>
    <dgm:pt modelId="{1A855E3D-279D-472C-9FB7-10629A6003C3}" type="pres">
      <dgm:prSet presAssocID="{235C528B-8101-485F-9394-BA4D7CE7B46C}" presName="node" presStyleLbl="node1" presStyleIdx="4" presStyleCnt="8">
        <dgm:presLayoutVars>
          <dgm:bulletEnabled val="1"/>
        </dgm:presLayoutVars>
      </dgm:prSet>
      <dgm:spPr/>
    </dgm:pt>
    <dgm:pt modelId="{ACB7E73F-7CF2-441C-A983-3DFED7056FB7}" type="pres">
      <dgm:prSet presAssocID="{FB8860A1-FBDD-44E1-9CF6-27A8D4018951}" presName="sibTrans" presStyleLbl="bgSibTrans2D1" presStyleIdx="4" presStyleCnt="7"/>
      <dgm:spPr/>
    </dgm:pt>
    <dgm:pt modelId="{15DC385A-C791-4DB9-B38B-8561884DBE0E}" type="pres">
      <dgm:prSet presAssocID="{7D9E3F9A-EA8B-416B-B8DD-09FD8DFF5804}" presName="compNode" presStyleCnt="0"/>
      <dgm:spPr/>
    </dgm:pt>
    <dgm:pt modelId="{6BA5D139-7255-4D48-BECA-F9E0855B39EC}" type="pres">
      <dgm:prSet presAssocID="{7D9E3F9A-EA8B-416B-B8DD-09FD8DFF5804}" presName="dummyConnPt" presStyleCnt="0"/>
      <dgm:spPr/>
    </dgm:pt>
    <dgm:pt modelId="{31BCC621-10B1-4B16-ADC0-1B9563984026}" type="pres">
      <dgm:prSet presAssocID="{7D9E3F9A-EA8B-416B-B8DD-09FD8DFF5804}" presName="node" presStyleLbl="node1" presStyleIdx="5" presStyleCnt="8">
        <dgm:presLayoutVars>
          <dgm:bulletEnabled val="1"/>
        </dgm:presLayoutVars>
      </dgm:prSet>
      <dgm:spPr/>
    </dgm:pt>
    <dgm:pt modelId="{65648955-04A2-4691-8311-2B680DDC1FBA}" type="pres">
      <dgm:prSet presAssocID="{EC41FB57-C71A-40D6-A25F-7E6AB294CCFB}" presName="sibTrans" presStyleLbl="bgSibTrans2D1" presStyleIdx="5" presStyleCnt="7"/>
      <dgm:spPr/>
    </dgm:pt>
    <dgm:pt modelId="{D9D37FC3-014E-4579-9DD3-3BF544CAC935}" type="pres">
      <dgm:prSet presAssocID="{451BC52B-F2D9-4980-84DB-71CBF3360DBA}" presName="compNode" presStyleCnt="0"/>
      <dgm:spPr/>
    </dgm:pt>
    <dgm:pt modelId="{70324B90-8331-4719-A207-7F030EEE5940}" type="pres">
      <dgm:prSet presAssocID="{451BC52B-F2D9-4980-84DB-71CBF3360DBA}" presName="dummyConnPt" presStyleCnt="0"/>
      <dgm:spPr/>
    </dgm:pt>
    <dgm:pt modelId="{AB9F4A89-1D44-4B20-B8F8-910E1A1D62A7}" type="pres">
      <dgm:prSet presAssocID="{451BC52B-F2D9-4980-84DB-71CBF3360DBA}" presName="node" presStyleLbl="node1" presStyleIdx="6" presStyleCnt="8">
        <dgm:presLayoutVars>
          <dgm:bulletEnabled val="1"/>
        </dgm:presLayoutVars>
      </dgm:prSet>
      <dgm:spPr/>
    </dgm:pt>
    <dgm:pt modelId="{051658AF-BF9A-432A-AEDA-0D52D2415BF2}" type="pres">
      <dgm:prSet presAssocID="{B0C61D72-7503-4BF3-A5AE-025752E78574}" presName="sibTrans" presStyleLbl="bgSibTrans2D1" presStyleIdx="6" presStyleCnt="7"/>
      <dgm:spPr/>
    </dgm:pt>
    <dgm:pt modelId="{74EFACC5-3814-4088-B6D3-6BB581D2B9DB}" type="pres">
      <dgm:prSet presAssocID="{F10CA4A4-63BB-4148-8BE4-AAC1E07FA5BB}" presName="compNode" presStyleCnt="0"/>
      <dgm:spPr/>
    </dgm:pt>
    <dgm:pt modelId="{7AFB3A91-96C2-4543-A7BE-C4D5849AC364}" type="pres">
      <dgm:prSet presAssocID="{F10CA4A4-63BB-4148-8BE4-AAC1E07FA5BB}" presName="dummyConnPt" presStyleCnt="0"/>
      <dgm:spPr/>
    </dgm:pt>
    <dgm:pt modelId="{1BADE21C-11ED-4E2D-B13F-9187919134F4}" type="pres">
      <dgm:prSet presAssocID="{F10CA4A4-63BB-4148-8BE4-AAC1E07FA5BB}" presName="node" presStyleLbl="node1" presStyleIdx="7" presStyleCnt="8">
        <dgm:presLayoutVars>
          <dgm:bulletEnabled val="1"/>
        </dgm:presLayoutVars>
      </dgm:prSet>
      <dgm:spPr/>
    </dgm:pt>
  </dgm:ptLst>
  <dgm:cxnLst>
    <dgm:cxn modelId="{251E5A03-232E-4B8E-AD15-C93BCE938A1E}" type="presOf" srcId="{EC41FB57-C71A-40D6-A25F-7E6AB294CCFB}" destId="{65648955-04A2-4691-8311-2B680DDC1FBA}" srcOrd="0" destOrd="0" presId="urn:microsoft.com/office/officeart/2005/8/layout/bProcess4"/>
    <dgm:cxn modelId="{DF723F0D-6626-4DCC-9F4A-46CB0F10A733}" type="presOf" srcId="{F10CA4A4-63BB-4148-8BE4-AAC1E07FA5BB}" destId="{1BADE21C-11ED-4E2D-B13F-9187919134F4}" srcOrd="0" destOrd="0" presId="urn:microsoft.com/office/officeart/2005/8/layout/bProcess4"/>
    <dgm:cxn modelId="{87F2D616-AD10-4B3F-9E63-54FCEF8CB694}" srcId="{EE0EF9B7-1241-4762-B0A2-4100519F5BB6}" destId="{BCFC8982-D85D-418E-A7FE-62B512557109}" srcOrd="1" destOrd="0" parTransId="{42A4A728-2C82-4BC9-844D-AE452329F20D}" sibTransId="{ED16B53B-749E-4008-BC7B-F662B029C65D}"/>
    <dgm:cxn modelId="{EF21FC21-9778-4C44-9DE8-CE661475663E}" type="presOf" srcId="{BCFC8982-D85D-418E-A7FE-62B512557109}" destId="{901EA7C3-682A-4D4C-B7B4-50A0BD76912B}" srcOrd="0" destOrd="0" presId="urn:microsoft.com/office/officeart/2005/8/layout/bProcess4"/>
    <dgm:cxn modelId="{1D7FA15F-3ECE-4877-B545-E105E1167691}" type="presOf" srcId="{37754C8E-D856-48E1-8490-95A454B5AFD4}" destId="{A091F91E-8689-4F7A-A902-92FBAD407503}" srcOrd="0" destOrd="0" presId="urn:microsoft.com/office/officeart/2005/8/layout/bProcess4"/>
    <dgm:cxn modelId="{548D2043-1B89-427A-8C86-E41630A3FD8C}" srcId="{EE0EF9B7-1241-4762-B0A2-4100519F5BB6}" destId="{37754C8E-D856-48E1-8490-95A454B5AFD4}" srcOrd="3" destOrd="0" parTransId="{246967B1-A0AB-4597-B642-448722DBA719}" sibTransId="{8A51E90C-A50D-4E97-B51C-B3A97EF44AD1}"/>
    <dgm:cxn modelId="{E8BAAB66-9078-4CAF-9F90-737777E3C388}" type="presOf" srcId="{235C528B-8101-485F-9394-BA4D7CE7B46C}" destId="{1A855E3D-279D-472C-9FB7-10629A6003C3}" srcOrd="0" destOrd="0" presId="urn:microsoft.com/office/officeart/2005/8/layout/bProcess4"/>
    <dgm:cxn modelId="{F3958D68-9E8E-4CBB-8694-AC5234DA2AC8}" type="presOf" srcId="{ED16B53B-749E-4008-BC7B-F662B029C65D}" destId="{6632D3D8-4672-42DF-822F-B1497EF38C29}" srcOrd="0" destOrd="0" presId="urn:microsoft.com/office/officeart/2005/8/layout/bProcess4"/>
    <dgm:cxn modelId="{AC8C3A4F-B9EF-4126-9073-96D782A60142}" type="presOf" srcId="{FB8860A1-FBDD-44E1-9CF6-27A8D4018951}" destId="{ACB7E73F-7CF2-441C-A983-3DFED7056FB7}" srcOrd="0" destOrd="0" presId="urn:microsoft.com/office/officeart/2005/8/layout/bProcess4"/>
    <dgm:cxn modelId="{EFA4EC52-C0C8-49C9-B502-34D1BB7AB561}" srcId="{EE0EF9B7-1241-4762-B0A2-4100519F5BB6}" destId="{5F670438-0BF9-405B-B4C1-D36F0058A67E}" srcOrd="0" destOrd="0" parTransId="{1A54AD0A-A248-4F84-A112-970127F21669}" sibTransId="{888DC268-2CF8-418B-9387-92296EDB346B}"/>
    <dgm:cxn modelId="{943E6953-3B22-4927-B014-06F68E81C478}" type="presOf" srcId="{5F670438-0BF9-405B-B4C1-D36F0058A67E}" destId="{F6EF3F64-C0AD-4D3B-A3B1-1A2C503DE643}" srcOrd="0" destOrd="0" presId="urn:microsoft.com/office/officeart/2005/8/layout/bProcess4"/>
    <dgm:cxn modelId="{48C38F83-A942-4650-80FD-0359DD903C72}" type="presOf" srcId="{A2070FE2-E023-45ED-943E-E03AC35B58F0}" destId="{DBA71B06-F02F-4BF5-AF07-EB81B7F4CD90}" srcOrd="0" destOrd="0" presId="urn:microsoft.com/office/officeart/2005/8/layout/bProcess4"/>
    <dgm:cxn modelId="{D610AF8A-85EE-4856-ADAB-EEEC6E0F4B18}" type="presOf" srcId="{8F1BE9A0-72E5-4042-8B98-7ED85006D076}" destId="{35401DA6-45EC-4D29-9D7A-0A01AFDAB0EC}" srcOrd="0" destOrd="0" presId="urn:microsoft.com/office/officeart/2005/8/layout/bProcess4"/>
    <dgm:cxn modelId="{C6ECF8B5-93BD-4650-A400-40CFEA84C153}" srcId="{EE0EF9B7-1241-4762-B0A2-4100519F5BB6}" destId="{F10CA4A4-63BB-4148-8BE4-AAC1E07FA5BB}" srcOrd="7" destOrd="0" parTransId="{09A8B399-FC6D-4A3C-8215-355BD40E2633}" sibTransId="{6C4C32D1-FA7A-43A0-A036-8D60136BE16B}"/>
    <dgm:cxn modelId="{A08DDBBD-9D12-4519-8E6C-3CB652FB9A90}" type="presOf" srcId="{451BC52B-F2D9-4980-84DB-71CBF3360DBA}" destId="{AB9F4A89-1D44-4B20-B8F8-910E1A1D62A7}" srcOrd="0" destOrd="0" presId="urn:microsoft.com/office/officeart/2005/8/layout/bProcess4"/>
    <dgm:cxn modelId="{2C85EEBD-6F8E-4092-ACC4-B46E5090D05F}" srcId="{EE0EF9B7-1241-4762-B0A2-4100519F5BB6}" destId="{7D9E3F9A-EA8B-416B-B8DD-09FD8DFF5804}" srcOrd="5" destOrd="0" parTransId="{A5BFF291-0AE0-45FA-8B2A-72387CDD14A2}" sibTransId="{EC41FB57-C71A-40D6-A25F-7E6AB294CCFB}"/>
    <dgm:cxn modelId="{B9AC91C6-E7D9-4C1D-9841-2AAF9EBADBEF}" type="presOf" srcId="{888DC268-2CF8-418B-9387-92296EDB346B}" destId="{A2EE0C1E-B648-42D7-91E8-45CB80A5D6E9}" srcOrd="0" destOrd="0" presId="urn:microsoft.com/office/officeart/2005/8/layout/bProcess4"/>
    <dgm:cxn modelId="{13E23ACC-295A-42E8-9919-0955472A08BC}" srcId="{EE0EF9B7-1241-4762-B0A2-4100519F5BB6}" destId="{A2070FE2-E023-45ED-943E-E03AC35B58F0}" srcOrd="2" destOrd="0" parTransId="{6BED4E09-936F-468B-9F34-619F4969C917}" sibTransId="{8F1BE9A0-72E5-4042-8B98-7ED85006D076}"/>
    <dgm:cxn modelId="{050E65DA-14AD-43D3-84FF-1475ED9A9E04}" type="presOf" srcId="{8A51E90C-A50D-4E97-B51C-B3A97EF44AD1}" destId="{99C79D1A-E84F-4DD7-B49B-C01D5181A638}" srcOrd="0" destOrd="0" presId="urn:microsoft.com/office/officeart/2005/8/layout/bProcess4"/>
    <dgm:cxn modelId="{C4AF08DD-83C1-44E4-8B88-3D67091F7A1B}" srcId="{EE0EF9B7-1241-4762-B0A2-4100519F5BB6}" destId="{451BC52B-F2D9-4980-84DB-71CBF3360DBA}" srcOrd="6" destOrd="0" parTransId="{D08B3E00-DE13-4B49-B818-C12876C1977B}" sibTransId="{B0C61D72-7503-4BF3-A5AE-025752E78574}"/>
    <dgm:cxn modelId="{2C2CD5DD-2E61-4441-965B-410FEF90EAC3}" type="presOf" srcId="{EE0EF9B7-1241-4762-B0A2-4100519F5BB6}" destId="{479CCE52-00F7-4523-966D-47B3D7F800E1}" srcOrd="0" destOrd="0" presId="urn:microsoft.com/office/officeart/2005/8/layout/bProcess4"/>
    <dgm:cxn modelId="{0C9DBCEC-F10C-4D14-93EC-B5C5824869AA}" srcId="{EE0EF9B7-1241-4762-B0A2-4100519F5BB6}" destId="{235C528B-8101-485F-9394-BA4D7CE7B46C}" srcOrd="4" destOrd="0" parTransId="{53147528-58AD-49E5-A91B-9A460E6D9D58}" sibTransId="{FB8860A1-FBDD-44E1-9CF6-27A8D4018951}"/>
    <dgm:cxn modelId="{04DB0EEE-592F-483B-90EB-18E88EF226F0}" type="presOf" srcId="{B0C61D72-7503-4BF3-A5AE-025752E78574}" destId="{051658AF-BF9A-432A-AEDA-0D52D2415BF2}" srcOrd="0" destOrd="0" presId="urn:microsoft.com/office/officeart/2005/8/layout/bProcess4"/>
    <dgm:cxn modelId="{F3684DF2-FC17-44D5-AA0F-2AEE26DA4037}" type="presOf" srcId="{7D9E3F9A-EA8B-416B-B8DD-09FD8DFF5804}" destId="{31BCC621-10B1-4B16-ADC0-1B9563984026}" srcOrd="0" destOrd="0" presId="urn:microsoft.com/office/officeart/2005/8/layout/bProcess4"/>
    <dgm:cxn modelId="{03A53C79-ED83-488A-80AE-F388564A6098}" type="presParOf" srcId="{479CCE52-00F7-4523-966D-47B3D7F800E1}" destId="{A22B2AA9-3E65-45A4-A715-9EC32823B40E}" srcOrd="0" destOrd="0" presId="urn:microsoft.com/office/officeart/2005/8/layout/bProcess4"/>
    <dgm:cxn modelId="{B612AF65-6469-4146-B982-24D4F6A613BA}" type="presParOf" srcId="{A22B2AA9-3E65-45A4-A715-9EC32823B40E}" destId="{9FF0EB91-4FE8-42F7-A5C5-AA680F896676}" srcOrd="0" destOrd="0" presId="urn:microsoft.com/office/officeart/2005/8/layout/bProcess4"/>
    <dgm:cxn modelId="{C2F69A7B-3081-4B2E-B13E-12E68BB124C2}" type="presParOf" srcId="{A22B2AA9-3E65-45A4-A715-9EC32823B40E}" destId="{F6EF3F64-C0AD-4D3B-A3B1-1A2C503DE643}" srcOrd="1" destOrd="0" presId="urn:microsoft.com/office/officeart/2005/8/layout/bProcess4"/>
    <dgm:cxn modelId="{D28A97A5-4195-4D65-91FE-B61D2B624A48}" type="presParOf" srcId="{479CCE52-00F7-4523-966D-47B3D7F800E1}" destId="{A2EE0C1E-B648-42D7-91E8-45CB80A5D6E9}" srcOrd="1" destOrd="0" presId="urn:microsoft.com/office/officeart/2005/8/layout/bProcess4"/>
    <dgm:cxn modelId="{22D2BBC7-FF2B-4CE6-AD6F-D00A81E07C08}" type="presParOf" srcId="{479CCE52-00F7-4523-966D-47B3D7F800E1}" destId="{CE4FA5C8-D8AE-4183-9F1A-ECE77253D529}" srcOrd="2" destOrd="0" presId="urn:microsoft.com/office/officeart/2005/8/layout/bProcess4"/>
    <dgm:cxn modelId="{748950FF-6F6C-4AA4-BAB1-77F03485DC0C}" type="presParOf" srcId="{CE4FA5C8-D8AE-4183-9F1A-ECE77253D529}" destId="{DDFF2879-E735-4CE0-ADA8-2912F2E066F7}" srcOrd="0" destOrd="0" presId="urn:microsoft.com/office/officeart/2005/8/layout/bProcess4"/>
    <dgm:cxn modelId="{738461A8-BFC6-4828-BF70-961FDE4E4D1C}" type="presParOf" srcId="{CE4FA5C8-D8AE-4183-9F1A-ECE77253D529}" destId="{901EA7C3-682A-4D4C-B7B4-50A0BD76912B}" srcOrd="1" destOrd="0" presId="urn:microsoft.com/office/officeart/2005/8/layout/bProcess4"/>
    <dgm:cxn modelId="{96EF7516-DCED-4A2A-B373-7ECD5F093CD7}" type="presParOf" srcId="{479CCE52-00F7-4523-966D-47B3D7F800E1}" destId="{6632D3D8-4672-42DF-822F-B1497EF38C29}" srcOrd="3" destOrd="0" presId="urn:microsoft.com/office/officeart/2005/8/layout/bProcess4"/>
    <dgm:cxn modelId="{D9B6E8AF-A169-413D-BD7C-8C0FDF4B92BB}" type="presParOf" srcId="{479CCE52-00F7-4523-966D-47B3D7F800E1}" destId="{C5A9D7EA-9EF8-4540-8604-0C43ED05A431}" srcOrd="4" destOrd="0" presId="urn:microsoft.com/office/officeart/2005/8/layout/bProcess4"/>
    <dgm:cxn modelId="{8321BC6A-5313-403F-BF3E-4DC8D827AE72}" type="presParOf" srcId="{C5A9D7EA-9EF8-4540-8604-0C43ED05A431}" destId="{BFE66CE0-D12C-4EC9-8E80-E21D187260B7}" srcOrd="0" destOrd="0" presId="urn:microsoft.com/office/officeart/2005/8/layout/bProcess4"/>
    <dgm:cxn modelId="{DF679D68-948A-404D-90CC-3521729B04C3}" type="presParOf" srcId="{C5A9D7EA-9EF8-4540-8604-0C43ED05A431}" destId="{DBA71B06-F02F-4BF5-AF07-EB81B7F4CD90}" srcOrd="1" destOrd="0" presId="urn:microsoft.com/office/officeart/2005/8/layout/bProcess4"/>
    <dgm:cxn modelId="{6F15D125-D914-4A1F-99DA-935E1B7D65FA}" type="presParOf" srcId="{479CCE52-00F7-4523-966D-47B3D7F800E1}" destId="{35401DA6-45EC-4D29-9D7A-0A01AFDAB0EC}" srcOrd="5" destOrd="0" presId="urn:microsoft.com/office/officeart/2005/8/layout/bProcess4"/>
    <dgm:cxn modelId="{A3EEE6E3-090F-4B52-97A4-C5FEB75497CB}" type="presParOf" srcId="{479CCE52-00F7-4523-966D-47B3D7F800E1}" destId="{0808A23A-66E1-445D-9D87-D01C9CCFD9F0}" srcOrd="6" destOrd="0" presId="urn:microsoft.com/office/officeart/2005/8/layout/bProcess4"/>
    <dgm:cxn modelId="{4D6B228E-826D-4321-B25F-9B7E32AB02E4}" type="presParOf" srcId="{0808A23A-66E1-445D-9D87-D01C9CCFD9F0}" destId="{DBF204EF-A840-4BA6-AEBA-B82C86B7A78B}" srcOrd="0" destOrd="0" presId="urn:microsoft.com/office/officeart/2005/8/layout/bProcess4"/>
    <dgm:cxn modelId="{82764E72-B7A5-4308-A753-E84E7A0C8F25}" type="presParOf" srcId="{0808A23A-66E1-445D-9D87-D01C9CCFD9F0}" destId="{A091F91E-8689-4F7A-A902-92FBAD407503}" srcOrd="1" destOrd="0" presId="urn:microsoft.com/office/officeart/2005/8/layout/bProcess4"/>
    <dgm:cxn modelId="{9250EEDA-7B0D-45E4-92D6-ADD58A8A4CF7}" type="presParOf" srcId="{479CCE52-00F7-4523-966D-47B3D7F800E1}" destId="{99C79D1A-E84F-4DD7-B49B-C01D5181A638}" srcOrd="7" destOrd="0" presId="urn:microsoft.com/office/officeart/2005/8/layout/bProcess4"/>
    <dgm:cxn modelId="{21DD081D-DAB7-4605-8C9A-E994B3EC0F51}" type="presParOf" srcId="{479CCE52-00F7-4523-966D-47B3D7F800E1}" destId="{1A9E65C8-8A53-4665-B4BF-52231DC19A58}" srcOrd="8" destOrd="0" presId="urn:microsoft.com/office/officeart/2005/8/layout/bProcess4"/>
    <dgm:cxn modelId="{F36483A6-B8CA-4BA4-A78E-65E58FE72170}" type="presParOf" srcId="{1A9E65C8-8A53-4665-B4BF-52231DC19A58}" destId="{D48D126C-A8DE-44A8-9B4D-9FF206ACA4B1}" srcOrd="0" destOrd="0" presId="urn:microsoft.com/office/officeart/2005/8/layout/bProcess4"/>
    <dgm:cxn modelId="{AA62B52E-9216-4CB9-8EC8-D9C78354E436}" type="presParOf" srcId="{1A9E65C8-8A53-4665-B4BF-52231DC19A58}" destId="{1A855E3D-279D-472C-9FB7-10629A6003C3}" srcOrd="1" destOrd="0" presId="urn:microsoft.com/office/officeart/2005/8/layout/bProcess4"/>
    <dgm:cxn modelId="{E19F3EF7-D9DA-48EC-B55D-39BE4534E5C4}" type="presParOf" srcId="{479CCE52-00F7-4523-966D-47B3D7F800E1}" destId="{ACB7E73F-7CF2-441C-A983-3DFED7056FB7}" srcOrd="9" destOrd="0" presId="urn:microsoft.com/office/officeart/2005/8/layout/bProcess4"/>
    <dgm:cxn modelId="{B4AA587B-6B4C-41AF-B698-D31C856B59DE}" type="presParOf" srcId="{479CCE52-00F7-4523-966D-47B3D7F800E1}" destId="{15DC385A-C791-4DB9-B38B-8561884DBE0E}" srcOrd="10" destOrd="0" presId="urn:microsoft.com/office/officeart/2005/8/layout/bProcess4"/>
    <dgm:cxn modelId="{DDF75FA2-FBC5-4A45-8CCB-F0487E84E54F}" type="presParOf" srcId="{15DC385A-C791-4DB9-B38B-8561884DBE0E}" destId="{6BA5D139-7255-4D48-BECA-F9E0855B39EC}" srcOrd="0" destOrd="0" presId="urn:microsoft.com/office/officeart/2005/8/layout/bProcess4"/>
    <dgm:cxn modelId="{66C9E01C-300C-4FDD-BEB7-4CF4CC5C9520}" type="presParOf" srcId="{15DC385A-C791-4DB9-B38B-8561884DBE0E}" destId="{31BCC621-10B1-4B16-ADC0-1B9563984026}" srcOrd="1" destOrd="0" presId="urn:microsoft.com/office/officeart/2005/8/layout/bProcess4"/>
    <dgm:cxn modelId="{4D60460A-EE1A-48D5-9373-29A5684AA4A4}" type="presParOf" srcId="{479CCE52-00F7-4523-966D-47B3D7F800E1}" destId="{65648955-04A2-4691-8311-2B680DDC1FBA}" srcOrd="11" destOrd="0" presId="urn:microsoft.com/office/officeart/2005/8/layout/bProcess4"/>
    <dgm:cxn modelId="{54B60EB9-68EA-43A9-99E2-9161F6205CED}" type="presParOf" srcId="{479CCE52-00F7-4523-966D-47B3D7F800E1}" destId="{D9D37FC3-014E-4579-9DD3-3BF544CAC935}" srcOrd="12" destOrd="0" presId="urn:microsoft.com/office/officeart/2005/8/layout/bProcess4"/>
    <dgm:cxn modelId="{6F3081AE-BF3A-4F9D-A8C5-A3800D08CDED}" type="presParOf" srcId="{D9D37FC3-014E-4579-9DD3-3BF544CAC935}" destId="{70324B90-8331-4719-A207-7F030EEE5940}" srcOrd="0" destOrd="0" presId="urn:microsoft.com/office/officeart/2005/8/layout/bProcess4"/>
    <dgm:cxn modelId="{C5B5F9BE-141A-471F-BB0C-AADD308DE58B}" type="presParOf" srcId="{D9D37FC3-014E-4579-9DD3-3BF544CAC935}" destId="{AB9F4A89-1D44-4B20-B8F8-910E1A1D62A7}" srcOrd="1" destOrd="0" presId="urn:microsoft.com/office/officeart/2005/8/layout/bProcess4"/>
    <dgm:cxn modelId="{26DE7B93-D111-46AD-AEB9-5BE237C8867B}" type="presParOf" srcId="{479CCE52-00F7-4523-966D-47B3D7F800E1}" destId="{051658AF-BF9A-432A-AEDA-0D52D2415BF2}" srcOrd="13" destOrd="0" presId="urn:microsoft.com/office/officeart/2005/8/layout/bProcess4"/>
    <dgm:cxn modelId="{950D2923-50C4-4CEC-A47C-44A568BC8879}" type="presParOf" srcId="{479CCE52-00F7-4523-966D-47B3D7F800E1}" destId="{74EFACC5-3814-4088-B6D3-6BB581D2B9DB}" srcOrd="14" destOrd="0" presId="urn:microsoft.com/office/officeart/2005/8/layout/bProcess4"/>
    <dgm:cxn modelId="{CC7EE835-B1CE-4E48-AD23-1EE2F0AD3A30}" type="presParOf" srcId="{74EFACC5-3814-4088-B6D3-6BB581D2B9DB}" destId="{7AFB3A91-96C2-4543-A7BE-C4D5849AC364}" srcOrd="0" destOrd="0" presId="urn:microsoft.com/office/officeart/2005/8/layout/bProcess4"/>
    <dgm:cxn modelId="{9F968EBE-8E88-45EA-A54F-EE6857167488}" type="presParOf" srcId="{74EFACC5-3814-4088-B6D3-6BB581D2B9DB}" destId="{1BADE21C-11ED-4E2D-B13F-9187919134F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E0C1E-B648-42D7-91E8-45CB80A5D6E9}">
      <dsp:nvSpPr>
        <dsp:cNvPr id="0" name=""/>
        <dsp:cNvSpPr/>
      </dsp:nvSpPr>
      <dsp:spPr>
        <a:xfrm rot="5400000">
          <a:off x="-335913" y="1417460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3F64-C0AD-4D3B-A3B1-1A2C503DE643}">
      <dsp:nvSpPr>
        <dsp:cNvPr id="0" name=""/>
        <dsp:cNvSpPr/>
      </dsp:nvSpPr>
      <dsp:spPr>
        <a:xfrm>
          <a:off x="3679" y="464125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Live feed </a:t>
          </a:r>
          <a:r>
            <a:rPr lang="el-GR" sz="2200" kern="1200" dirty="0"/>
            <a:t>κάμερας</a:t>
          </a:r>
        </a:p>
      </dsp:txBody>
      <dsp:txXfrm>
        <a:off x="38767" y="499213"/>
        <a:ext cx="1926502" cy="1127830"/>
      </dsp:txXfrm>
    </dsp:sp>
    <dsp:sp modelId="{6632D3D8-4672-42DF-822F-B1497EF38C29}">
      <dsp:nvSpPr>
        <dsp:cNvPr id="0" name=""/>
        <dsp:cNvSpPr/>
      </dsp:nvSpPr>
      <dsp:spPr>
        <a:xfrm rot="5400000">
          <a:off x="-335913" y="2914969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EA7C3-682A-4D4C-B7B4-50A0BD76912B}">
      <dsp:nvSpPr>
        <dsp:cNvPr id="0" name=""/>
        <dsp:cNvSpPr/>
      </dsp:nvSpPr>
      <dsp:spPr>
        <a:xfrm>
          <a:off x="3679" y="1961634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Μετατροπή κάθε </a:t>
          </a:r>
          <a:r>
            <a:rPr lang="en-US" sz="2200" kern="1200" dirty="0"/>
            <a:t>frame </a:t>
          </a:r>
          <a:r>
            <a:rPr lang="el-GR" sz="2200" kern="1200" dirty="0"/>
            <a:t>σε </a:t>
          </a:r>
          <a:r>
            <a:rPr lang="en-US" sz="2200" kern="1200" dirty="0"/>
            <a:t>greyscale</a:t>
          </a:r>
          <a:endParaRPr lang="el-GR" sz="2200" kern="1200" dirty="0"/>
        </a:p>
      </dsp:txBody>
      <dsp:txXfrm>
        <a:off x="38767" y="1996722"/>
        <a:ext cx="1926502" cy="1127830"/>
      </dsp:txXfrm>
    </dsp:sp>
    <dsp:sp modelId="{35401DA6-45EC-4D29-9D7A-0A01AFDAB0EC}">
      <dsp:nvSpPr>
        <dsp:cNvPr id="0" name=""/>
        <dsp:cNvSpPr/>
      </dsp:nvSpPr>
      <dsp:spPr>
        <a:xfrm>
          <a:off x="412840" y="3663723"/>
          <a:ext cx="2645755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71B06-F02F-4BF5-AF07-EB81B7F4CD90}">
      <dsp:nvSpPr>
        <dsp:cNvPr id="0" name=""/>
        <dsp:cNvSpPr/>
      </dsp:nvSpPr>
      <dsp:spPr>
        <a:xfrm>
          <a:off x="3679" y="3459142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Ανίχνευση προσώπων με </a:t>
          </a:r>
          <a:r>
            <a:rPr lang="en-US" sz="2200" kern="1200" dirty="0" err="1"/>
            <a:t>Haar</a:t>
          </a:r>
          <a:r>
            <a:rPr lang="en-US" sz="2200" kern="1200" dirty="0"/>
            <a:t> Cascade</a:t>
          </a:r>
          <a:endParaRPr lang="el-GR" sz="2200" kern="1200" dirty="0"/>
        </a:p>
      </dsp:txBody>
      <dsp:txXfrm>
        <a:off x="38767" y="3494230"/>
        <a:ext cx="1926502" cy="1127830"/>
      </dsp:txXfrm>
    </dsp:sp>
    <dsp:sp modelId="{99C79D1A-E84F-4DD7-B49B-C01D5181A638}">
      <dsp:nvSpPr>
        <dsp:cNvPr id="0" name=""/>
        <dsp:cNvSpPr/>
      </dsp:nvSpPr>
      <dsp:spPr>
        <a:xfrm rot="16200000">
          <a:off x="2319668" y="2914969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1F91E-8689-4F7A-A902-92FBAD407503}">
      <dsp:nvSpPr>
        <dsp:cNvPr id="0" name=""/>
        <dsp:cNvSpPr/>
      </dsp:nvSpPr>
      <dsp:spPr>
        <a:xfrm>
          <a:off x="2659260" y="3459142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Υπολογισμός </a:t>
          </a:r>
          <a:r>
            <a:rPr lang="en-US" sz="2200" kern="1200" dirty="0"/>
            <a:t>ROI (Region of Interest)</a:t>
          </a:r>
          <a:endParaRPr lang="el-GR" sz="2200" kern="1200" dirty="0"/>
        </a:p>
      </dsp:txBody>
      <dsp:txXfrm>
        <a:off x="2694348" y="3494230"/>
        <a:ext cx="1926502" cy="1127830"/>
      </dsp:txXfrm>
    </dsp:sp>
    <dsp:sp modelId="{ACB7E73F-7CF2-441C-A983-3DFED7056FB7}">
      <dsp:nvSpPr>
        <dsp:cNvPr id="0" name=""/>
        <dsp:cNvSpPr/>
      </dsp:nvSpPr>
      <dsp:spPr>
        <a:xfrm rot="16200000">
          <a:off x="2319668" y="1417460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55E3D-279D-472C-9FB7-10629A6003C3}">
      <dsp:nvSpPr>
        <dsp:cNvPr id="0" name=""/>
        <dsp:cNvSpPr/>
      </dsp:nvSpPr>
      <dsp:spPr>
        <a:xfrm>
          <a:off x="2659260" y="1961634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Αντιγραφή </a:t>
          </a:r>
          <a:r>
            <a:rPr lang="en-US" sz="2200" kern="1200" dirty="0"/>
            <a:t>ROI</a:t>
          </a:r>
          <a:endParaRPr lang="el-GR" sz="2200" kern="1200" dirty="0"/>
        </a:p>
      </dsp:txBody>
      <dsp:txXfrm>
        <a:off x="2694348" y="1996722"/>
        <a:ext cx="1926502" cy="1127830"/>
      </dsp:txXfrm>
    </dsp:sp>
    <dsp:sp modelId="{65648955-04A2-4691-8311-2B680DDC1FBA}">
      <dsp:nvSpPr>
        <dsp:cNvPr id="0" name=""/>
        <dsp:cNvSpPr/>
      </dsp:nvSpPr>
      <dsp:spPr>
        <a:xfrm>
          <a:off x="3068422" y="668706"/>
          <a:ext cx="2645755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CC621-10B1-4B16-ADC0-1B9563984026}">
      <dsp:nvSpPr>
        <dsp:cNvPr id="0" name=""/>
        <dsp:cNvSpPr/>
      </dsp:nvSpPr>
      <dsp:spPr>
        <a:xfrm>
          <a:off x="2659260" y="464125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Επικόλληση φίλτρου</a:t>
          </a:r>
        </a:p>
      </dsp:txBody>
      <dsp:txXfrm>
        <a:off x="2694348" y="499213"/>
        <a:ext cx="1926502" cy="1127830"/>
      </dsp:txXfrm>
    </dsp:sp>
    <dsp:sp modelId="{051658AF-BF9A-432A-AEDA-0D52D2415BF2}">
      <dsp:nvSpPr>
        <dsp:cNvPr id="0" name=""/>
        <dsp:cNvSpPr/>
      </dsp:nvSpPr>
      <dsp:spPr>
        <a:xfrm rot="5400000">
          <a:off x="4975250" y="1417460"/>
          <a:ext cx="1487682" cy="17970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F4A89-1D44-4B20-B8F8-910E1A1D62A7}">
      <dsp:nvSpPr>
        <dsp:cNvPr id="0" name=""/>
        <dsp:cNvSpPr/>
      </dsp:nvSpPr>
      <dsp:spPr>
        <a:xfrm>
          <a:off x="5314842" y="464125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«Ράψιμο» του </a:t>
          </a:r>
          <a:r>
            <a:rPr lang="en-US" sz="2200" kern="1200" dirty="0"/>
            <a:t>ROI </a:t>
          </a:r>
          <a:r>
            <a:rPr lang="el-GR" sz="2200" kern="1200" dirty="0"/>
            <a:t>πάνω στο αρχικό</a:t>
          </a:r>
          <a:r>
            <a:rPr lang="en-US" sz="2200" kern="1200" dirty="0"/>
            <a:t> frame</a:t>
          </a:r>
          <a:endParaRPr lang="el-GR" sz="2200" kern="1200" dirty="0"/>
        </a:p>
      </dsp:txBody>
      <dsp:txXfrm>
        <a:off x="5349930" y="499213"/>
        <a:ext cx="1926502" cy="1127830"/>
      </dsp:txXfrm>
    </dsp:sp>
    <dsp:sp modelId="{1BADE21C-11ED-4E2D-B13F-9187919134F4}">
      <dsp:nvSpPr>
        <dsp:cNvPr id="0" name=""/>
        <dsp:cNvSpPr/>
      </dsp:nvSpPr>
      <dsp:spPr>
        <a:xfrm>
          <a:off x="5314842" y="1961634"/>
          <a:ext cx="1996678" cy="1198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Εμφάνιση </a:t>
          </a:r>
          <a:r>
            <a:rPr lang="en-US" sz="2200" kern="1200" dirty="0"/>
            <a:t>frame</a:t>
          </a:r>
          <a:endParaRPr lang="el-GR" sz="2200" kern="1200" dirty="0"/>
        </a:p>
      </dsp:txBody>
      <dsp:txXfrm>
        <a:off x="5349930" y="1996722"/>
        <a:ext cx="1926502" cy="1127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CB2178-3823-BB08-60EC-3D3076C9A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Φίλτρα προσώπου με </a:t>
            </a:r>
            <a:r>
              <a:rPr lang="en-US" dirty="0"/>
              <a:t>Computer Vision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AC1263D-FEA8-F5AC-FC2C-0B65E7603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ACM Patras Student Chapter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4537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86257D-A358-4BA0-5744-5C131387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διαδικασία</a:t>
            </a:r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241B8B76-021F-FB6D-B554-2847D8319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56534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62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D91A6F-E955-B093-5AB0-FC257A20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Classifier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6A6B0-4A35-430E-EB3F-DCAFE102CBAB}"/>
              </a:ext>
            </a:extLst>
          </p:cNvPr>
          <p:cNvSpPr txBox="1"/>
          <p:nvPr/>
        </p:nvSpPr>
        <p:spPr>
          <a:xfrm>
            <a:off x="3550486" y="737689"/>
            <a:ext cx="737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Κινούμενα παράθυρα «σαρώνουν» την εικόνα. Αν ανιχνευτούν γωνίες και ξαφνικές μεταβολές φωτεινότητας</a:t>
            </a:r>
            <a:r>
              <a:rPr lang="en-US" dirty="0"/>
              <a:t> (</a:t>
            </a:r>
            <a:r>
              <a:rPr lang="en-US" dirty="0" err="1"/>
              <a:t>Haar</a:t>
            </a:r>
            <a:r>
              <a:rPr lang="en-US" dirty="0"/>
              <a:t> Features)</a:t>
            </a:r>
            <a:r>
              <a:rPr lang="el-GR" dirty="0"/>
              <a:t> τότε υπάρχει (πιθανώς) πρόσωπο.</a:t>
            </a:r>
            <a:endParaRPr lang="en-US" dirty="0"/>
          </a:p>
        </p:txBody>
      </p:sp>
      <p:pic>
        <p:nvPicPr>
          <p:cNvPr id="6" name="Εικόνα 5" descr="Εικόνα που περιέχει στιγμιότυπο οθόνης, γραφικά, σχεδίαση, τετράγω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ECE9381-E8FE-31FF-50DD-106686EB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43" y="1661019"/>
            <a:ext cx="1683951" cy="3107655"/>
          </a:xfrm>
          <a:prstGeom prst="rect">
            <a:avLst/>
          </a:prstGeom>
        </p:spPr>
      </p:pic>
      <p:pic>
        <p:nvPicPr>
          <p:cNvPr id="8" name="Εικόνα 7" descr="Εικόνα που περιέχει ανθρώπινο πρόσωπο, άτομο, κολάζ, στιλ&#10;&#10;Περιγραφή που δημιουργήθηκε αυτόματα">
            <a:extLst>
              <a:ext uri="{FF2B5EF4-FFF2-40B4-BE49-F238E27FC236}">
                <a16:creationId xmlns:a16="http://schemas.microsoft.com/office/drawing/2014/main" id="{D59BDE59-9E9D-10CA-1A3A-419B4B7F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77" y="1661019"/>
            <a:ext cx="5823474" cy="33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9F8633-F22E-29B7-D488-983E378B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C10DBE8-0B8F-4210-3C90-7C1E5172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l-GR" dirty="0"/>
              <a:t>Μια συλλογή μοντέλων μηχανικής μάθησης </a:t>
            </a:r>
            <a:r>
              <a:rPr lang="en-US" dirty="0"/>
              <a:t>(</a:t>
            </a:r>
            <a:r>
              <a:rPr lang="en-US" dirty="0" err="1"/>
              <a:t>Haar</a:t>
            </a:r>
            <a:r>
              <a:rPr lang="en-US" dirty="0"/>
              <a:t> Classifiers) </a:t>
            </a:r>
            <a:r>
              <a:rPr lang="el-GR" dirty="0"/>
              <a:t>για την αναγνώριση αντικειμένων.</a:t>
            </a:r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Βασίζεται σε απλές μαθηματικές πράξεις πάνω στα </a:t>
            </a:r>
            <a:r>
              <a:rPr lang="en-US" dirty="0"/>
              <a:t>pixel </a:t>
            </a:r>
            <a:r>
              <a:rPr lang="el-GR" dirty="0"/>
              <a:t>της εικόνας ώστε να είναι υπολογιστικά γρήγορος.</a:t>
            </a:r>
            <a:endParaRPr lang="en-US" dirty="0"/>
          </a:p>
          <a:p>
            <a:endParaRPr lang="en-US" dirty="0"/>
          </a:p>
          <a:p>
            <a:r>
              <a:rPr lang="el-GR" dirty="0"/>
              <a:t>Μπορούν να βρεθούν σε πολλές υλοποιήσεις ανίχνευσης προσώπου (κάμερες ασφαλείας, ξεκλείδωμα κινητού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https://youtu.be/hPCTwxF0qf4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160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FD4AE7-D18C-1293-8E63-F58D38F2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Ανίχνευση προσώπων</a:t>
            </a:r>
          </a:p>
        </p:txBody>
      </p:sp>
      <p:pic>
        <p:nvPicPr>
          <p:cNvPr id="8" name="Θέση περιεχομένου 7" descr="Εικόνα που περιέχει κουστούμι, άνδρας, ανθρώπινο πρόσωπο, ρουχισ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5D07F986-D815-4349-700D-9515EACF4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724" y="2596896"/>
            <a:ext cx="8448581" cy="3476295"/>
          </a:xfr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B1069AB2-AAF9-5F9B-A558-4CD9B835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34" y="4379051"/>
            <a:ext cx="7315834" cy="1497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D43A2-08C4-2C42-D8FB-1BCE736CDCA6}"/>
              </a:ext>
            </a:extLst>
          </p:cNvPr>
          <p:cNvSpPr txBox="1"/>
          <p:nvPr/>
        </p:nvSpPr>
        <p:spPr>
          <a:xfrm>
            <a:off x="3558724" y="736322"/>
            <a:ext cx="717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Με το </a:t>
            </a:r>
            <a:r>
              <a:rPr lang="en-US" dirty="0" err="1"/>
              <a:t>Haar</a:t>
            </a:r>
            <a:r>
              <a:rPr lang="en-US" dirty="0"/>
              <a:t> Cascade </a:t>
            </a:r>
            <a:r>
              <a:rPr lang="el-GR" dirty="0"/>
              <a:t>ανιχνεύεται κάθε πρόσωπο στη φωτογραφία</a:t>
            </a:r>
            <a:r>
              <a:rPr lang="en-US" dirty="0"/>
              <a:t>.</a:t>
            </a:r>
            <a:r>
              <a:rPr lang="el-GR" dirty="0"/>
              <a:t> </a:t>
            </a:r>
            <a:endParaRPr lang="en-US" dirty="0"/>
          </a:p>
          <a:p>
            <a:r>
              <a:rPr lang="el-GR" dirty="0"/>
              <a:t>Οι συντεταγμένες (</a:t>
            </a:r>
            <a:r>
              <a:rPr lang="en-US" dirty="0"/>
              <a:t>x, y, width, height)</a:t>
            </a:r>
            <a:r>
              <a:rPr lang="el-GR" dirty="0"/>
              <a:t> αποθηκεύονται</a:t>
            </a:r>
            <a:r>
              <a:rPr lang="en-US" dirty="0"/>
              <a:t> </a:t>
            </a:r>
            <a:r>
              <a:rPr lang="el-GR" dirty="0"/>
              <a:t>σε </a:t>
            </a:r>
            <a:r>
              <a:rPr lang="en-US" dirty="0"/>
              <a:t>vector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21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81C3FF-1FA1-20E2-A603-EDA402F9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Υπολογισμός </a:t>
            </a:r>
            <a:r>
              <a:rPr lang="en-US" dirty="0"/>
              <a:t>ROI </a:t>
            </a:r>
            <a:r>
              <a:rPr lang="el-GR" dirty="0"/>
              <a:t>και προσθήκη φίλτρου</a:t>
            </a:r>
          </a:p>
        </p:txBody>
      </p:sp>
      <p:pic>
        <p:nvPicPr>
          <p:cNvPr id="22" name="Θέση περιεχομένου 7">
            <a:extLst>
              <a:ext uri="{FF2B5EF4-FFF2-40B4-BE49-F238E27FC236}">
                <a16:creationId xmlns:a16="http://schemas.microsoft.com/office/drawing/2014/main" id="{CBC053E1-2B98-D05D-8B73-AFBDF2B6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58724" y="2596896"/>
            <a:ext cx="8448581" cy="34762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289C5CA-E4EF-AC43-880D-8F4E162EFAB1}"/>
              </a:ext>
            </a:extLst>
          </p:cNvPr>
          <p:cNvSpPr txBox="1"/>
          <p:nvPr/>
        </p:nvSpPr>
        <p:spPr>
          <a:xfrm>
            <a:off x="3558724" y="784810"/>
            <a:ext cx="7793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Υπολογίζεται το </a:t>
            </a:r>
            <a:r>
              <a:rPr lang="en-US" dirty="0"/>
              <a:t>ROI (</a:t>
            </a:r>
            <a:r>
              <a:rPr lang="el-GR" dirty="0"/>
              <a:t>σε περίπτωση καπέλου</a:t>
            </a:r>
            <a:r>
              <a:rPr lang="en-US" dirty="0"/>
              <a:t>, </a:t>
            </a:r>
            <a:r>
              <a:rPr lang="el-GR" dirty="0"/>
              <a:t>το </a:t>
            </a:r>
            <a:r>
              <a:rPr lang="en-US" dirty="0"/>
              <a:t>ROI </a:t>
            </a:r>
            <a:r>
              <a:rPr lang="el-GR" dirty="0"/>
              <a:t>θα ήταν το κούτελο). </a:t>
            </a:r>
            <a:endParaRPr lang="en-US" dirty="0"/>
          </a:p>
          <a:p>
            <a:r>
              <a:rPr lang="el-GR" dirty="0"/>
              <a:t>Σε ένα αντίγραφό του προστίθεται το φίλτρο. </a:t>
            </a:r>
            <a:endParaRPr lang="en-US" dirty="0"/>
          </a:p>
          <a:p>
            <a:r>
              <a:rPr lang="el-GR" dirty="0"/>
              <a:t>Το αντίγραφο τοποθετείται πάνω στο αρχικό </a:t>
            </a:r>
            <a:r>
              <a:rPr lang="en-US" dirty="0"/>
              <a:t>frame. </a:t>
            </a:r>
          </a:p>
          <a:p>
            <a:r>
              <a:rPr lang="el-GR" dirty="0"/>
              <a:t>Σε περίπτωση </a:t>
            </a:r>
            <a:r>
              <a:rPr lang="en-US" dirty="0"/>
              <a:t>video, </a:t>
            </a:r>
            <a:r>
              <a:rPr lang="el-GR" dirty="0"/>
              <a:t>ένα </a:t>
            </a:r>
            <a:r>
              <a:rPr lang="en-US" dirty="0"/>
              <a:t>for loop </a:t>
            </a:r>
            <a:r>
              <a:rPr lang="el-GR" dirty="0"/>
              <a:t>εκτελεί την διαδικασία για κάθε </a:t>
            </a:r>
            <a:r>
              <a:rPr lang="en-US" dirty="0"/>
              <a:t>frame.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0907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9C67BD-AA9C-50FE-BD4A-FB0AEB9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Αποτέλεσμα</a:t>
            </a:r>
          </a:p>
        </p:txBody>
      </p:sp>
      <p:pic>
        <p:nvPicPr>
          <p:cNvPr id="5" name="Εικόνα 4" descr="Εικόνα που περιέχει άτομο, ρουχισμός, άνδρας, ανθρώπινο πρόσωπο&#10;&#10;Περιγραφή που δημιουργήθηκε αυτόματα">
            <a:extLst>
              <a:ext uri="{FF2B5EF4-FFF2-40B4-BE49-F238E27FC236}">
                <a16:creationId xmlns:a16="http://schemas.microsoft.com/office/drawing/2014/main" id="{43B4F35D-CE63-CA01-6E81-025D2C33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5797"/>
            <a:ext cx="2756917" cy="46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800403-A112-4C7A-F756-BA2E89D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Προσθήκη φίλτρου (μια άλλη περίπτωση)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9613872-C71E-7BA0-9C65-4C7AED93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3985656"/>
      </p:ext>
    </p:extLst>
  </p:cSld>
  <p:clrMapOvr>
    <a:masterClrMapping/>
  </p:clrMapOvr>
</p:sld>
</file>

<file path=ppt/theme/theme1.xml><?xml version="1.0" encoding="utf-8"?>
<a:theme xmlns:a="http://schemas.openxmlformats.org/drawingml/2006/main" name="Πλαίσιο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712D86873E95104D9379DF6D6E7ED4AB" ma:contentTypeVersion="9" ma:contentTypeDescription="Δημιουργία νέου εγγράφου" ma:contentTypeScope="" ma:versionID="2c4e1233e51912bffb53d9477cd176bf">
  <xsd:schema xmlns:xsd="http://www.w3.org/2001/XMLSchema" xmlns:xs="http://www.w3.org/2001/XMLSchema" xmlns:p="http://schemas.microsoft.com/office/2006/metadata/properties" xmlns:ns3="37fea370-4fb7-4683-a7b0-667219135b07" targetNamespace="http://schemas.microsoft.com/office/2006/metadata/properties" ma:root="true" ma:fieldsID="eaf1927543fd30a041596a929bf58d35" ns3:_="">
    <xsd:import namespace="37fea370-4fb7-4683-a7b0-667219135b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ea370-4fb7-4683-a7b0-667219135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fea370-4fb7-4683-a7b0-667219135b07" xsi:nil="true"/>
  </documentManagement>
</p:properties>
</file>

<file path=customXml/itemProps1.xml><?xml version="1.0" encoding="utf-8"?>
<ds:datastoreItem xmlns:ds="http://schemas.openxmlformats.org/officeDocument/2006/customXml" ds:itemID="{FD37853D-2113-472A-AAEF-C9A4A88929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fea370-4fb7-4683-a7b0-667219135b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8D152D-8232-48D6-97C5-25BFE68333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E9FAE-E000-450B-9339-F93C1D6A959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37fea370-4fb7-4683-a7b0-667219135b0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TM03457475[[fn=Πλαίσιο]]</Template>
  <TotalTime>168</TotalTime>
  <Words>213</Words>
  <Application>Microsoft Office PowerPoint</Application>
  <PresentationFormat>Ευρεία οθόνη</PresentationFormat>
  <Paragraphs>31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Πλαίσιο</vt:lpstr>
      <vt:lpstr>Φίλτρα προσώπου με Computer Vision</vt:lpstr>
      <vt:lpstr>Η διαδικασία</vt:lpstr>
      <vt:lpstr>Haar Classifier</vt:lpstr>
      <vt:lpstr>Haar Cascade</vt:lpstr>
      <vt:lpstr>Ανίχνευση προσώπων</vt:lpstr>
      <vt:lpstr>Υπολογισμός ROI και προσθήκη φίλτρου</vt:lpstr>
      <vt:lpstr>Αποτέλεσμα</vt:lpstr>
      <vt:lpstr>Προσθήκη φίλτρου (μια άλλη περίπτωση)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Φίλτρα προσώπου με Computer Vision</dc:title>
  <dc:creator>ΧΑΛΛΑΣ ΧΑΡΑΛΑΜΠΟΣ-ΜΑΡΙΟΣ</dc:creator>
  <cp:lastModifiedBy>ΧΑΛΛΑΣ ΧΑΡΑΛΑΜΠΟΣ-ΜΑΡΙΟΣ</cp:lastModifiedBy>
  <cp:revision>2</cp:revision>
  <dcterms:created xsi:type="dcterms:W3CDTF">2023-10-08T20:31:56Z</dcterms:created>
  <dcterms:modified xsi:type="dcterms:W3CDTF">2023-10-09T10:12:11Z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0x010100712D86873E95104D9379DF6D6E7ED4AB</vt:lpwstr>
  </property>
</Properties>
</file>