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6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1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3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8E3C-FDB4-4AF9-8AF8-DC8080914C64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5356-6BBD-4DDB-8910-5EE15BEDA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Comparison of Node Backend </a:t>
            </a:r>
            <a:r>
              <a:rPr lang="en-US" altLang="zh-CN" b="1" dirty="0" smtClean="0"/>
              <a:t>Frameworks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Xintong 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Node.js frameworks built on Express: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 smtClean="0"/>
              <a:t>Feathers: </a:t>
            </a:r>
            <a:r>
              <a:rPr lang="en-US" altLang="zh-CN" sz="2900" dirty="0"/>
              <a:t>Build prototypes </a:t>
            </a:r>
            <a:r>
              <a:rPr lang="en-US" altLang="zh-CN" dirty="0" smtClean="0"/>
              <a:t>in </a:t>
            </a:r>
            <a:r>
              <a:rPr lang="en-US" altLang="zh-CN" dirty="0"/>
              <a:t>minutes and production ready real-time apps in days.</a:t>
            </a:r>
            <a:endParaRPr lang="zh-CN" altLang="zh-CN" dirty="0"/>
          </a:p>
          <a:p>
            <a:pPr lvl="0"/>
            <a:r>
              <a:rPr lang="en-US" altLang="zh-CN" dirty="0" err="1" smtClean="0"/>
              <a:t>ItemsAPI</a:t>
            </a:r>
            <a:r>
              <a:rPr lang="en-US" altLang="zh-CN" dirty="0" smtClean="0"/>
              <a:t>: </a:t>
            </a:r>
            <a:r>
              <a:rPr lang="en-US" altLang="zh-CN" dirty="0"/>
              <a:t>Search backend for web and mobile applications built on Express and Elastic search.</a:t>
            </a:r>
            <a:endParaRPr lang="zh-CN" altLang="zh-CN" dirty="0"/>
          </a:p>
          <a:p>
            <a:pPr lvl="0"/>
            <a:r>
              <a:rPr lang="en-US" altLang="zh-CN" dirty="0" err="1" smtClean="0"/>
              <a:t>KeystoneJS</a:t>
            </a:r>
            <a:r>
              <a:rPr lang="en-US" altLang="zh-CN" dirty="0" smtClean="0"/>
              <a:t>: </a:t>
            </a:r>
            <a:r>
              <a:rPr lang="en-US" altLang="zh-CN" dirty="0"/>
              <a:t>Website and API Application Framework / CMS with an auto-generated React.js Admin UI.</a:t>
            </a:r>
            <a:endParaRPr lang="zh-CN" altLang="zh-CN" dirty="0"/>
          </a:p>
          <a:p>
            <a:pPr lvl="0"/>
            <a:r>
              <a:rPr lang="en-US" altLang="zh-CN" dirty="0" smtClean="0"/>
              <a:t>Kraken: </a:t>
            </a:r>
            <a:r>
              <a:rPr lang="en-US" altLang="zh-CN" dirty="0"/>
              <a:t>Secure and scalable layer that extends Express by providing structure and convention.</a:t>
            </a:r>
            <a:endParaRPr lang="zh-CN" altLang="zh-CN" dirty="0"/>
          </a:p>
          <a:p>
            <a:pPr lvl="0"/>
            <a:r>
              <a:rPr lang="en-US" altLang="zh-CN" dirty="0" smtClean="0"/>
              <a:t>LEAN-STACK: </a:t>
            </a:r>
            <a:r>
              <a:rPr lang="en-US" altLang="zh-CN" dirty="0"/>
              <a:t>The Pure JavaScript Stack.</a:t>
            </a:r>
            <a:endParaRPr lang="zh-CN" altLang="zh-CN" dirty="0"/>
          </a:p>
          <a:p>
            <a:pPr lvl="0"/>
            <a:r>
              <a:rPr lang="en-US" altLang="zh-CN" dirty="0" err="1" smtClean="0"/>
              <a:t>LoopBack</a:t>
            </a:r>
            <a:r>
              <a:rPr lang="en-US" altLang="zh-CN" dirty="0" smtClean="0"/>
              <a:t>: </a:t>
            </a:r>
            <a:r>
              <a:rPr lang="en-US" altLang="zh-CN" dirty="0"/>
              <a:t>Highly-extensible, open-source Node.js framework for quickly creating dynamic end-to-end REST APIs.</a:t>
            </a:r>
            <a:endParaRPr lang="zh-CN" altLang="zh-CN" dirty="0"/>
          </a:p>
          <a:p>
            <a:pPr lvl="0"/>
            <a:r>
              <a:rPr lang="en-US" altLang="zh-CN" dirty="0" smtClean="0"/>
              <a:t>Sails: </a:t>
            </a:r>
            <a:r>
              <a:rPr lang="en-US" altLang="zh-CN" dirty="0"/>
              <a:t>MVC framework for Node.js for building practical, production-ready apps.</a:t>
            </a:r>
            <a:endParaRPr lang="zh-CN" altLang="zh-CN" dirty="0"/>
          </a:p>
          <a:p>
            <a:pPr lvl="0"/>
            <a:r>
              <a:rPr lang="en-US" altLang="zh-CN" dirty="0" smtClean="0"/>
              <a:t>Blueprint: </a:t>
            </a:r>
            <a:r>
              <a:rPr lang="en-US" altLang="zh-CN" dirty="0"/>
              <a:t>Highly-configurable MVC framework for composing production-ready services from reusable components.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xintong\AppData\Roaming\Tencent\Users\1918348061\QQ\WinTemp\RichOle\86}6EG6}N~[1LN4@1XVS9$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6" y="125525"/>
            <a:ext cx="5204742" cy="5219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33291" y="5308980"/>
            <a:ext cx="1759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App.use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Router.route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express.Router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017594" y="5410336"/>
            <a:ext cx="668740" cy="13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017594" y="5690336"/>
            <a:ext cx="668740" cy="13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017594" y="5977383"/>
            <a:ext cx="668740" cy="13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1356" y="5293908"/>
            <a:ext cx="398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Mounts the </a:t>
            </a:r>
            <a:r>
              <a:rPr lang="en-US" altLang="zh-CN" dirty="0" smtClean="0"/>
              <a:t>middleware function to path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6334" y="5571904"/>
            <a:ext cx="45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Avoid </a:t>
            </a:r>
            <a:r>
              <a:rPr lang="en-US" altLang="zh-CN" dirty="0"/>
              <a:t>duplicate route names </a:t>
            </a:r>
            <a:r>
              <a:rPr lang="en-US" altLang="zh-CN" dirty="0" smtClean="0"/>
              <a:t>and typo errors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724999" y="5849900"/>
            <a:ext cx="27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 a new </a:t>
            </a:r>
            <a:r>
              <a:rPr lang="en-US" altLang="zh-CN" dirty="0" smtClean="0"/>
              <a:t>router object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732061" y="1711657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109543" y="502696"/>
            <a:ext cx="1283033" cy="86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/items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109543" y="2778061"/>
            <a:ext cx="1308053" cy="846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/items/:id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056423" y="-7107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9056422" y="1158038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056422" y="2052851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9056421" y="3696439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Put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0573601" y="2879068"/>
            <a:ext cx="1231711" cy="817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732061" y="4426311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056420" y="4426311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69042" y="3085115"/>
            <a:ext cx="968991" cy="68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localhost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7"/>
            <a:endCxn id="16" idx="3"/>
          </p:cNvCxnSpPr>
          <p:nvPr/>
        </p:nvCxnSpPr>
        <p:spPr>
          <a:xfrm flipV="1">
            <a:off x="5296128" y="2294112"/>
            <a:ext cx="577838" cy="8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5"/>
            <a:endCxn id="25" idx="1"/>
          </p:cNvCxnSpPr>
          <p:nvPr/>
        </p:nvCxnSpPr>
        <p:spPr>
          <a:xfrm>
            <a:off x="5296128" y="3667570"/>
            <a:ext cx="577838" cy="85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7"/>
            <a:endCxn id="17" idx="3"/>
          </p:cNvCxnSpPr>
          <p:nvPr/>
        </p:nvCxnSpPr>
        <p:spPr>
          <a:xfrm flipV="1">
            <a:off x="6559147" y="1239500"/>
            <a:ext cx="738292" cy="57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5"/>
            <a:endCxn id="18" idx="1"/>
          </p:cNvCxnSpPr>
          <p:nvPr/>
        </p:nvCxnSpPr>
        <p:spPr>
          <a:xfrm>
            <a:off x="6559147" y="2294112"/>
            <a:ext cx="741956" cy="6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6"/>
            <a:endCxn id="26" idx="2"/>
          </p:cNvCxnSpPr>
          <p:nvPr/>
        </p:nvCxnSpPr>
        <p:spPr>
          <a:xfrm>
            <a:off x="6701052" y="4767505"/>
            <a:ext cx="2355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7"/>
            <a:endCxn id="19" idx="2"/>
          </p:cNvCxnSpPr>
          <p:nvPr/>
        </p:nvCxnSpPr>
        <p:spPr>
          <a:xfrm flipV="1">
            <a:off x="8204680" y="334087"/>
            <a:ext cx="851743" cy="29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6"/>
            <a:endCxn id="21" idx="2"/>
          </p:cNvCxnSpPr>
          <p:nvPr/>
        </p:nvCxnSpPr>
        <p:spPr>
          <a:xfrm>
            <a:off x="8392576" y="934306"/>
            <a:ext cx="663846" cy="5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8" idx="7"/>
            <a:endCxn id="22" idx="3"/>
          </p:cNvCxnSpPr>
          <p:nvPr/>
        </p:nvCxnSpPr>
        <p:spPr>
          <a:xfrm flipV="1">
            <a:off x="8226036" y="2635306"/>
            <a:ext cx="972291" cy="26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8" idx="5"/>
            <a:endCxn id="18" idx="5"/>
          </p:cNvCxnSpPr>
          <p:nvPr/>
        </p:nvCxnSpPr>
        <p:spPr>
          <a:xfrm>
            <a:off x="8226036" y="35007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8" idx="5"/>
            <a:endCxn id="23" idx="2"/>
          </p:cNvCxnSpPr>
          <p:nvPr/>
        </p:nvCxnSpPr>
        <p:spPr>
          <a:xfrm>
            <a:off x="8226036" y="3500789"/>
            <a:ext cx="830385" cy="53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6"/>
            <a:endCxn id="24" idx="2"/>
          </p:cNvCxnSpPr>
          <p:nvPr/>
        </p:nvCxnSpPr>
        <p:spPr>
          <a:xfrm>
            <a:off x="8417596" y="3201426"/>
            <a:ext cx="2156005" cy="8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xintong\AppData\Roaming\Tencent\Users\1918348061\QQ\WinTemp\RichOle\S@CP4WSNA$UN5LHL4(DJ5}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" y="163275"/>
            <a:ext cx="46101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右箭头 4"/>
          <p:cNvSpPr/>
          <p:nvPr/>
        </p:nvSpPr>
        <p:spPr>
          <a:xfrm flipV="1">
            <a:off x="2934268" y="327547"/>
            <a:ext cx="1719618" cy="122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344" y="204296"/>
            <a:ext cx="55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requires a separate middleware to handle routes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94344" y="1252851"/>
            <a:ext cx="704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doesn't have the ability to reduce the repetitive route verbs like Express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3616657" y="968991"/>
            <a:ext cx="1177687" cy="46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671248" y="1405719"/>
            <a:ext cx="1123096" cy="42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40" y="1775051"/>
            <a:ext cx="7533333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xintong\AppData\Roaming\Tencent\Users\1918348061\QQ\WinTemp\RichOle\H2111Q3VUJ5VP_[3ZU51%V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8" y="0"/>
            <a:ext cx="464820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27126" y="5657671"/>
            <a:ext cx="48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clean and </a:t>
            </a:r>
            <a:r>
              <a:rPr lang="en-US" altLang="zh-CN" dirty="0" smtClean="0"/>
              <a:t>readable code for every endpoint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49145" y="136478"/>
            <a:ext cx="6469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Hapi</a:t>
            </a:r>
            <a:r>
              <a:rPr lang="en-US" altLang="zh-CN" dirty="0" smtClean="0"/>
              <a:t> </a:t>
            </a:r>
            <a:r>
              <a:rPr lang="en-US" altLang="zh-CN" dirty="0"/>
              <a:t>includes some of the following features built-in that </a:t>
            </a:r>
            <a:r>
              <a:rPr lang="en-US" altLang="zh-CN" dirty="0" smtClean="0"/>
              <a:t>Express and Koa </a:t>
            </a:r>
            <a:r>
              <a:rPr lang="en-US" altLang="zh-CN" dirty="0"/>
              <a:t>does not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Input and response validation(through</a:t>
            </a:r>
            <a:r>
              <a:rPr lang="en-US" altLang="zh-CN" dirty="0">
                <a:solidFill>
                  <a:schemeClr val="accent2"/>
                </a:solidFill>
              </a:rPr>
              <a:t> </a:t>
            </a:r>
            <a:r>
              <a:rPr lang="en-US" altLang="zh-CN" dirty="0" err="1" smtClean="0">
                <a:solidFill>
                  <a:schemeClr val="accent2"/>
                </a:solidFill>
              </a:rPr>
              <a:t>Joi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6"/>
                </a:solidFill>
              </a:rPr>
              <a:t>Cookie-parsing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Sessions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CORS support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Logging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30" y="2444802"/>
            <a:ext cx="4266667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666" y="65191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We have seen some good but practical examples of all three frameworks. Express is definitely the most popular and most recognized framework of the three. It is almost a reaction to first create a server using Express when starting new development on an application but hopefully now there might be some thought involved whether to use Koa or </a:t>
            </a:r>
            <a:r>
              <a:rPr lang="en-US" altLang="zh-CN" sz="2400" dirty="0" err="1"/>
              <a:t>Hapi</a:t>
            </a:r>
            <a:r>
              <a:rPr lang="en-US" altLang="zh-CN" sz="2400" dirty="0"/>
              <a:t> as an alternative. Koa shows real promise for the future and </a:t>
            </a:r>
            <a:r>
              <a:rPr lang="en-US" altLang="zh-CN" sz="2400" dirty="0" smtClean="0"/>
              <a:t>it is the fastest framework . </a:t>
            </a:r>
            <a:r>
              <a:rPr lang="en-US" altLang="zh-CN" sz="2400" dirty="0" err="1"/>
              <a:t>Hapi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has a lot of nice plugin features.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https://expressjs.com</a:t>
            </a:r>
            <a:endParaRPr lang="en-US" altLang="zh-CN" dirty="0" smtClean="0"/>
          </a:p>
          <a:p>
            <a:r>
              <a:rPr lang="en-US" altLang="zh-CN" dirty="0" smtClean="0"/>
              <a:t>http://hapijs.com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294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Comparison of Node Backend Frameworks </vt:lpstr>
      <vt:lpstr> Node.js frameworks built on Express:</vt:lpstr>
      <vt:lpstr>PowerPoint 演示文稿</vt:lpstr>
      <vt:lpstr>PowerPoint 演示文稿</vt:lpstr>
      <vt:lpstr>PowerPoint 演示文稿</vt:lpstr>
      <vt:lpstr>PowerPoint 演示文稿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ma</dc:creator>
  <cp:lastModifiedBy>xintong ma</cp:lastModifiedBy>
  <cp:revision>23</cp:revision>
  <dcterms:created xsi:type="dcterms:W3CDTF">2016-11-27T23:33:41Z</dcterms:created>
  <dcterms:modified xsi:type="dcterms:W3CDTF">2016-11-29T02:05:01Z</dcterms:modified>
</cp:coreProperties>
</file>