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9.png"/><Relationship Id="rId3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png"/><Relationship Id="rId3" Type="http://schemas.openxmlformats.org/officeDocument/2006/relationships/image" Target="../media/image0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0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0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0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png"/><Relationship Id="rId3" Type="http://schemas.openxmlformats.org/officeDocument/2006/relationships/image" Target="../media/image0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ock Style.png" id="12" name="Shape 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1946"/>
            <a:ext cx="9153071" cy="683605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>
            <p:ph type="ctrTitle"/>
          </p:nvPr>
        </p:nvSpPr>
        <p:spPr>
          <a:xfrm>
            <a:off x="4800600" y="4624667"/>
            <a:ext cx="4038599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4800600" y="5562598"/>
            <a:ext cx="4038599" cy="7485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4800600" y="6425639"/>
            <a:ext cx="12326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6311153" y="6425639"/>
            <a:ext cx="26176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s with Caption, Alt.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8166846" y="282572"/>
            <a:ext cx="685799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4953000" y="3124200"/>
            <a:ext cx="3108959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6" name="Shape 96"/>
          <p:cNvSpPr/>
          <p:nvPr>
            <p:ph idx="2" type="pic"/>
          </p:nvPr>
        </p:nvSpPr>
        <p:spPr>
          <a:xfrm>
            <a:off x="277905" y="2365248"/>
            <a:ext cx="4240118" cy="41879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953000" y="3995737"/>
            <a:ext cx="3108959" cy="2147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4191000" y="6423585"/>
            <a:ext cx="3005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01" name="Shape 101"/>
          <p:cNvSpPr/>
          <p:nvPr>
            <p:ph idx="3" type="pic"/>
          </p:nvPr>
        </p:nvSpPr>
        <p:spPr>
          <a:xfrm>
            <a:off x="277905" y="22860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33350" lvl="2" marL="6858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33350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33350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/>
          <p:nvPr>
            <p:ph idx="4" type="pic"/>
          </p:nvPr>
        </p:nvSpPr>
        <p:spPr>
          <a:xfrm>
            <a:off x="2460625" y="22860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33350" lvl="2" marL="6858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33350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33350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descr="Crown.png" id="103" name="Shape 1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53000" y="2766718"/>
            <a:ext cx="378262" cy="295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8166846" y="282572"/>
            <a:ext cx="685799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4169403" y="3124200"/>
            <a:ext cx="3898272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7" name="Shape 107"/>
          <p:cNvSpPr/>
          <p:nvPr>
            <p:ph idx="2" type="pic"/>
          </p:nvPr>
        </p:nvSpPr>
        <p:spPr>
          <a:xfrm>
            <a:off x="277906" y="228600"/>
            <a:ext cx="3460657" cy="63452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169403" y="3995737"/>
            <a:ext cx="3898272" cy="2147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0" type="dt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4191000" y="6423585"/>
            <a:ext cx="3005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pic>
        <p:nvPicPr>
          <p:cNvPr descr="Crown.png" id="112" name="Shape 1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91000" y="2766718"/>
            <a:ext cx="378262" cy="295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2-01.png" id="114" name="Shape 1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2575" y="228491"/>
            <a:ext cx="3474831" cy="634534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>
            <p:ph type="title"/>
          </p:nvPr>
        </p:nvSpPr>
        <p:spPr>
          <a:xfrm>
            <a:off x="398696" y="2571750"/>
            <a:ext cx="3255264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2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168775" y="273050"/>
            <a:ext cx="4597398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28600" marR="0" rtl="0" algn="l">
              <a:spcBef>
                <a:spcPts val="20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42875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42875" lvl="2" marL="6858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42875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42875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399235" y="3733800"/>
            <a:ext cx="3255264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0" type="dt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1" type="ftr"/>
          </p:nvPr>
        </p:nvSpPr>
        <p:spPr>
          <a:xfrm>
            <a:off x="3859305" y="6423585"/>
            <a:ext cx="33169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descr="CrownWhite.png" id="120" name="Shape 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04" y="336758"/>
            <a:ext cx="404132" cy="316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8166846" y="282573"/>
            <a:ext cx="685799" cy="1600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498474" y="484093"/>
            <a:ext cx="7556312" cy="11161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pic>
        <p:nvPicPr>
          <p:cNvPr descr="CrownWhite.png" id="127" name="Shape 1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0397" y="1442101"/>
            <a:ext cx="404132" cy="316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Picture above Cap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4-1-02.png" id="129" name="Shape 129"/>
          <p:cNvPicPr preferRelativeResize="0"/>
          <p:nvPr/>
        </p:nvPicPr>
        <p:blipFill rotWithShape="1">
          <a:blip r:embed="rId2">
            <a:alphaModFix/>
          </a:blip>
          <a:srcRect b="1705" l="43494" r="32564" t="0"/>
          <a:stretch/>
        </p:blipFill>
        <p:spPr>
          <a:xfrm>
            <a:off x="6795246" y="-1952338"/>
            <a:ext cx="2133599" cy="649498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>
            <p:ph type="title"/>
          </p:nvPr>
        </p:nvSpPr>
        <p:spPr>
          <a:xfrm>
            <a:off x="506504" y="4424082"/>
            <a:ext cx="6191157" cy="8337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1" name="Shape 131"/>
          <p:cNvSpPr/>
          <p:nvPr>
            <p:ph idx="2" type="pic"/>
          </p:nvPr>
        </p:nvSpPr>
        <p:spPr>
          <a:xfrm>
            <a:off x="277905" y="228600"/>
            <a:ext cx="6378388" cy="41879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506504" y="5257798"/>
            <a:ext cx="6191157" cy="885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0" type="dt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1" type="ftr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pic>
        <p:nvPicPr>
          <p:cNvPr descr="Crown.png" id="136" name="Shape 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202" y="4655285"/>
            <a:ext cx="262786" cy="205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above Caption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4-1-02.png" id="138" name="Shape 1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19192" y="-1952338"/>
            <a:ext cx="8911758" cy="66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>
            <p:ph type="title"/>
          </p:nvPr>
        </p:nvSpPr>
        <p:spPr>
          <a:xfrm>
            <a:off x="506504" y="4424082"/>
            <a:ext cx="6191157" cy="8337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0" name="Shape 140"/>
          <p:cNvSpPr/>
          <p:nvPr>
            <p:ph idx="2" type="pic"/>
          </p:nvPr>
        </p:nvSpPr>
        <p:spPr>
          <a:xfrm>
            <a:off x="277905" y="228600"/>
            <a:ext cx="6378388" cy="41879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506504" y="5257798"/>
            <a:ext cx="6191157" cy="885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0" type="dt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1" type="ftr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pic>
        <p:nvPicPr>
          <p:cNvPr descr="Crown.png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202" y="4655285"/>
            <a:ext cx="262786" cy="205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2 Pictures with Caption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le Slide 2 -1-01.png" id="147" name="Shape 1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1364" y="96639"/>
            <a:ext cx="8917854" cy="664419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>
            <p:ph type="title"/>
          </p:nvPr>
        </p:nvSpPr>
        <p:spPr>
          <a:xfrm>
            <a:off x="589172" y="2571750"/>
            <a:ext cx="5854470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2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589643" y="3733800"/>
            <a:ext cx="5852535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0" type="dt"/>
          </p:nvPr>
        </p:nvSpPr>
        <p:spPr>
          <a:xfrm>
            <a:off x="5212262" y="6235607"/>
            <a:ext cx="13483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1" type="ftr"/>
          </p:nvPr>
        </p:nvSpPr>
        <p:spPr>
          <a:xfrm>
            <a:off x="381094" y="6235607"/>
            <a:ext cx="46481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53" name="Shape 153"/>
          <p:cNvSpPr/>
          <p:nvPr>
            <p:ph idx="2" type="pic"/>
          </p:nvPr>
        </p:nvSpPr>
        <p:spPr>
          <a:xfrm>
            <a:off x="6802438" y="237494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33350" lvl="2" marL="6858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33350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33350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4" name="Shape 154"/>
          <p:cNvSpPr/>
          <p:nvPr>
            <p:ph idx="3" type="pic"/>
          </p:nvPr>
        </p:nvSpPr>
        <p:spPr>
          <a:xfrm>
            <a:off x="6802438" y="4535423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33350" lvl="2" marL="6858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33350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33350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2 Pictures with Ca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le Slide 2 -1-01.png" id="156" name="Shape 1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1364" y="121219"/>
            <a:ext cx="8917854" cy="659503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>
            <p:ph type="title"/>
          </p:nvPr>
        </p:nvSpPr>
        <p:spPr>
          <a:xfrm>
            <a:off x="589172" y="2571750"/>
            <a:ext cx="5854470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2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589643" y="3733800"/>
            <a:ext cx="5852535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0" type="dt"/>
          </p:nvPr>
        </p:nvSpPr>
        <p:spPr>
          <a:xfrm>
            <a:off x="5212262" y="6235607"/>
            <a:ext cx="13483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1" type="ftr"/>
          </p:nvPr>
        </p:nvSpPr>
        <p:spPr>
          <a:xfrm>
            <a:off x="381094" y="6235607"/>
            <a:ext cx="46481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62" name="Shape 162"/>
          <p:cNvSpPr/>
          <p:nvPr>
            <p:ph idx="2" type="pic"/>
          </p:nvPr>
        </p:nvSpPr>
        <p:spPr>
          <a:xfrm>
            <a:off x="6802438" y="237494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33350" lvl="2" marL="6858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33350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33350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3" name="Shape 163"/>
          <p:cNvSpPr/>
          <p:nvPr>
            <p:ph idx="3" type="pic"/>
          </p:nvPr>
        </p:nvSpPr>
        <p:spPr>
          <a:xfrm>
            <a:off x="6802438" y="4535423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33350" lvl="2" marL="6858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33350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33350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_2 Pictures with Caption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le Slide 2 -1-01.png" id="165" name="Shape 1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4356" y="121219"/>
            <a:ext cx="8851866" cy="659503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>
            <p:ph type="title"/>
          </p:nvPr>
        </p:nvSpPr>
        <p:spPr>
          <a:xfrm>
            <a:off x="589172" y="2571750"/>
            <a:ext cx="5854470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2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589643" y="3733800"/>
            <a:ext cx="5852535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0" type="dt"/>
          </p:nvPr>
        </p:nvSpPr>
        <p:spPr>
          <a:xfrm>
            <a:off x="5212262" y="6235607"/>
            <a:ext cx="13483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1" type="ftr"/>
          </p:nvPr>
        </p:nvSpPr>
        <p:spPr>
          <a:xfrm>
            <a:off x="381094" y="6235607"/>
            <a:ext cx="46481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71" name="Shape 171"/>
          <p:cNvSpPr/>
          <p:nvPr>
            <p:ph idx="2" type="pic"/>
          </p:nvPr>
        </p:nvSpPr>
        <p:spPr>
          <a:xfrm>
            <a:off x="6802438" y="237494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33350" lvl="2" marL="6858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33350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33350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2" name="Shape 172"/>
          <p:cNvSpPr/>
          <p:nvPr>
            <p:ph idx="3" type="pic"/>
          </p:nvPr>
        </p:nvSpPr>
        <p:spPr>
          <a:xfrm>
            <a:off x="6802438" y="4535423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33350" lvl="2" marL="6858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33350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33350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_2 Pictures with Caption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le Slide 2 -1-01.png" id="174" name="Shape 1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4356" y="121219"/>
            <a:ext cx="8851866" cy="659503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>
            <p:ph type="title"/>
          </p:nvPr>
        </p:nvSpPr>
        <p:spPr>
          <a:xfrm>
            <a:off x="589172" y="2571750"/>
            <a:ext cx="5854470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2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589643" y="3733800"/>
            <a:ext cx="5852535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0" type="dt"/>
          </p:nvPr>
        </p:nvSpPr>
        <p:spPr>
          <a:xfrm>
            <a:off x="5212262" y="6235607"/>
            <a:ext cx="13483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11" type="ftr"/>
          </p:nvPr>
        </p:nvSpPr>
        <p:spPr>
          <a:xfrm>
            <a:off x="381094" y="6235607"/>
            <a:ext cx="46481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80" name="Shape 180"/>
          <p:cNvSpPr/>
          <p:nvPr>
            <p:ph idx="2" type="pic"/>
          </p:nvPr>
        </p:nvSpPr>
        <p:spPr>
          <a:xfrm>
            <a:off x="6802438" y="237494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33350" lvl="2" marL="6858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33350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33350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1" name="Shape 181"/>
          <p:cNvSpPr/>
          <p:nvPr>
            <p:ph idx="3" type="pic"/>
          </p:nvPr>
        </p:nvSpPr>
        <p:spPr>
          <a:xfrm>
            <a:off x="6802438" y="4535423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33350" lvl="2" marL="6858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33350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33350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 Pictures with 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le Slide 2 -1-01.png" id="18" name="Shape 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1364" y="96639"/>
            <a:ext cx="8917854" cy="664419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/>
          <p:nvPr>
            <p:ph type="title"/>
          </p:nvPr>
        </p:nvSpPr>
        <p:spPr>
          <a:xfrm>
            <a:off x="589172" y="2571750"/>
            <a:ext cx="5854470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2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589643" y="3733800"/>
            <a:ext cx="5852535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5212262" y="6235607"/>
            <a:ext cx="13483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381094" y="6235607"/>
            <a:ext cx="46481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24" name="Shape 24"/>
          <p:cNvSpPr/>
          <p:nvPr>
            <p:ph idx="2" type="pic"/>
          </p:nvPr>
        </p:nvSpPr>
        <p:spPr>
          <a:xfrm>
            <a:off x="6802438" y="237494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33350" lvl="2" marL="6858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33350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33350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Shape 25"/>
          <p:cNvSpPr/>
          <p:nvPr>
            <p:ph idx="3" type="pic"/>
          </p:nvPr>
        </p:nvSpPr>
        <p:spPr>
          <a:xfrm>
            <a:off x="6802438" y="4535423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33350" lvl="2" marL="6858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33350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33350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s with Caption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leAlt2-1-01.png" id="183" name="Shape 1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0736" y="95879"/>
            <a:ext cx="8917854" cy="664419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>
            <p:ph type="title"/>
          </p:nvPr>
        </p:nvSpPr>
        <p:spPr>
          <a:xfrm>
            <a:off x="379764" y="3065235"/>
            <a:ext cx="401663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81093" y="4227285"/>
            <a:ext cx="4015304" cy="18988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6" name="Shape 186"/>
          <p:cNvSpPr txBox="1"/>
          <p:nvPr>
            <p:ph idx="10" type="dt"/>
          </p:nvPr>
        </p:nvSpPr>
        <p:spPr>
          <a:xfrm>
            <a:off x="3048000" y="6235607"/>
            <a:ext cx="13483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1" type="ftr"/>
          </p:nvPr>
        </p:nvSpPr>
        <p:spPr>
          <a:xfrm>
            <a:off x="381094" y="6235607"/>
            <a:ext cx="25907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89" name="Shape 189"/>
          <p:cNvSpPr/>
          <p:nvPr>
            <p:ph idx="2" type="pic"/>
          </p:nvPr>
        </p:nvSpPr>
        <p:spPr>
          <a:xfrm>
            <a:off x="4624387" y="22860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33350" lvl="2" marL="6858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33350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33350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0" name="Shape 190"/>
          <p:cNvSpPr/>
          <p:nvPr>
            <p:ph idx="3" type="pic"/>
          </p:nvPr>
        </p:nvSpPr>
        <p:spPr>
          <a:xfrm>
            <a:off x="4624387" y="2381663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33350" lvl="2" marL="6858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33350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33350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1" name="Shape 191"/>
          <p:cNvSpPr/>
          <p:nvPr>
            <p:ph idx="4" type="pic"/>
          </p:nvPr>
        </p:nvSpPr>
        <p:spPr>
          <a:xfrm>
            <a:off x="6803135" y="2381661"/>
            <a:ext cx="2057400" cy="41879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33350" lvl="2" marL="6858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33350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33350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Slide with 2 Pictures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ock Style Variation 1-01.png" id="193" name="Shape 1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578" y="133805"/>
            <a:ext cx="8763291" cy="435573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>
            <p:ph type="ctrTitle"/>
          </p:nvPr>
        </p:nvSpPr>
        <p:spPr>
          <a:xfrm>
            <a:off x="4800600" y="4624667"/>
            <a:ext cx="4038599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003767"/>
              </a:buClr>
              <a:buFont typeface="Trebuchet MS"/>
              <a:buNone/>
              <a:defRPr b="0" i="0" sz="2800" u="none" cap="none" strike="noStrike">
                <a:solidFill>
                  <a:srgbClr val="00376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5" name="Shape 195"/>
          <p:cNvSpPr txBox="1"/>
          <p:nvPr>
            <p:ph idx="1" type="subTitle"/>
          </p:nvPr>
        </p:nvSpPr>
        <p:spPr>
          <a:xfrm>
            <a:off x="4800600" y="5562598"/>
            <a:ext cx="4038599" cy="7485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10" type="dt"/>
          </p:nvPr>
        </p:nvSpPr>
        <p:spPr>
          <a:xfrm>
            <a:off x="4800600" y="6425639"/>
            <a:ext cx="12326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11" type="ftr"/>
          </p:nvPr>
        </p:nvSpPr>
        <p:spPr>
          <a:xfrm>
            <a:off x="6311153" y="6425639"/>
            <a:ext cx="26176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8" name="Shape 198"/>
          <p:cNvSpPr/>
          <p:nvPr>
            <p:ph idx="2" type="pic"/>
          </p:nvPr>
        </p:nvSpPr>
        <p:spPr>
          <a:xfrm>
            <a:off x="4624387" y="22860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33350" lvl="2" marL="6858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33350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33350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9" name="Shape 199"/>
          <p:cNvSpPr/>
          <p:nvPr>
            <p:ph idx="3" type="pic"/>
          </p:nvPr>
        </p:nvSpPr>
        <p:spPr>
          <a:xfrm>
            <a:off x="6802438" y="237744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33350" lvl="2" marL="6858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33350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33350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4" type="body"/>
          </p:nvPr>
        </p:nvSpPr>
        <p:spPr>
          <a:xfrm>
            <a:off x="857250" y="1779493"/>
            <a:ext cx="3086099" cy="20409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3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71450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80975" lvl="2" marL="6858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1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85737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9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85737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9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descr="CrownWhite.png" id="201" name="Shape 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18" y="405692"/>
            <a:ext cx="404132" cy="316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Title Slide with 2 Pictures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ock Style Variation 1-01.png" id="203" name="Shape 2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578" y="133805"/>
            <a:ext cx="8763291" cy="435573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>
            <p:ph type="ctrTitle"/>
          </p:nvPr>
        </p:nvSpPr>
        <p:spPr>
          <a:xfrm>
            <a:off x="4800600" y="4624667"/>
            <a:ext cx="4038599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003767"/>
              </a:buClr>
              <a:buFont typeface="Trebuchet MS"/>
              <a:buNone/>
              <a:defRPr b="0" i="0" sz="2800" u="none" cap="none" strike="noStrike">
                <a:solidFill>
                  <a:srgbClr val="00376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5" name="Shape 205"/>
          <p:cNvSpPr txBox="1"/>
          <p:nvPr>
            <p:ph idx="1" type="subTitle"/>
          </p:nvPr>
        </p:nvSpPr>
        <p:spPr>
          <a:xfrm>
            <a:off x="4800600" y="5562598"/>
            <a:ext cx="4038599" cy="7485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6" name="Shape 206"/>
          <p:cNvSpPr txBox="1"/>
          <p:nvPr>
            <p:ph idx="10" type="dt"/>
          </p:nvPr>
        </p:nvSpPr>
        <p:spPr>
          <a:xfrm>
            <a:off x="4800600" y="6425639"/>
            <a:ext cx="12326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7" name="Shape 207"/>
          <p:cNvSpPr txBox="1"/>
          <p:nvPr>
            <p:ph idx="11" type="ftr"/>
          </p:nvPr>
        </p:nvSpPr>
        <p:spPr>
          <a:xfrm>
            <a:off x="6311153" y="6425639"/>
            <a:ext cx="26176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8" name="Shape 208"/>
          <p:cNvSpPr/>
          <p:nvPr>
            <p:ph idx="2" type="pic"/>
          </p:nvPr>
        </p:nvSpPr>
        <p:spPr>
          <a:xfrm>
            <a:off x="4624387" y="22860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33350" lvl="2" marL="6858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33350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33350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9" name="Shape 209"/>
          <p:cNvSpPr/>
          <p:nvPr>
            <p:ph idx="3" type="pic"/>
          </p:nvPr>
        </p:nvSpPr>
        <p:spPr>
          <a:xfrm>
            <a:off x="6802438" y="237744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33350" lvl="2" marL="6858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33350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33350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0" name="Shape 210"/>
          <p:cNvSpPr txBox="1"/>
          <p:nvPr>
            <p:ph idx="4" type="body"/>
          </p:nvPr>
        </p:nvSpPr>
        <p:spPr>
          <a:xfrm>
            <a:off x="857250" y="1779493"/>
            <a:ext cx="3086099" cy="20409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3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71450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80975" lvl="2" marL="6858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1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85737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9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85737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9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descr="CrownWhite.png" id="211" name="Shape 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18" y="405692"/>
            <a:ext cx="404132" cy="316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, Alt.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8166846" y="282573"/>
            <a:ext cx="685799" cy="1600199"/>
          </a:xfrm>
          <a:prstGeom prst="rect">
            <a:avLst/>
          </a:prstGeom>
          <a:solidFill>
            <a:srgbClr val="002E5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Shape 214"/>
          <p:cNvSpPr txBox="1"/>
          <p:nvPr>
            <p:ph type="title"/>
          </p:nvPr>
        </p:nvSpPr>
        <p:spPr>
          <a:xfrm>
            <a:off x="498474" y="134470"/>
            <a:ext cx="7556312" cy="9950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003767"/>
              </a:buClr>
              <a:buFont typeface="Trebuchet MS"/>
              <a:buNone/>
              <a:defRPr b="0" i="0" sz="3600" u="none" cap="none" strike="noStrike">
                <a:solidFill>
                  <a:srgbClr val="00376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98474" y="1981200"/>
            <a:ext cx="7556312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228600" marR="0" rtl="0" algn="l">
              <a:spcBef>
                <a:spcPts val="20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4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33350" lvl="2" marL="6858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33350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33350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6" name="Shape 216"/>
          <p:cNvSpPr txBox="1"/>
          <p:nvPr>
            <p:ph idx="10" type="dt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7" name="Shape 217"/>
          <p:cNvSpPr txBox="1"/>
          <p:nvPr>
            <p:ph idx="11" type="ftr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219" name="Shape 219"/>
          <p:cNvSpPr txBox="1"/>
          <p:nvPr>
            <p:ph idx="2" type="body"/>
          </p:nvPr>
        </p:nvSpPr>
        <p:spPr>
          <a:xfrm>
            <a:off x="498518" y="1129553"/>
            <a:ext cx="7558959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descr="CrownWhite.png" id="220" name="Shape 2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0397" y="1442101"/>
            <a:ext cx="404132" cy="316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nten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8210550" y="282573"/>
            <a:ext cx="642097" cy="1600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8068235" y="282573"/>
            <a:ext cx="91439" cy="16001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Shape 224"/>
          <p:cNvSpPr txBox="1"/>
          <p:nvPr>
            <p:ph type="title"/>
          </p:nvPr>
        </p:nvSpPr>
        <p:spPr>
          <a:xfrm>
            <a:off x="498474" y="484093"/>
            <a:ext cx="7556312" cy="11161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498518" y="1985963"/>
            <a:ext cx="3657600" cy="41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28600" marR="0" rtl="0" algn="l">
              <a:spcBef>
                <a:spcPts val="20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42875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42875" lvl="2" marL="6858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42875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42875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26" name="Shape 226"/>
          <p:cNvSpPr txBox="1"/>
          <p:nvPr>
            <p:ph idx="2" type="body"/>
          </p:nvPr>
        </p:nvSpPr>
        <p:spPr>
          <a:xfrm>
            <a:off x="4399878" y="1985963"/>
            <a:ext cx="3657600" cy="41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28600" marR="0" rtl="0" algn="l">
              <a:spcBef>
                <a:spcPts val="20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42875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42875" lvl="2" marL="6858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42875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42875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10" type="dt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28" name="Shape 228"/>
          <p:cNvSpPr txBox="1"/>
          <p:nvPr>
            <p:ph idx="11" type="ftr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pic>
        <p:nvPicPr>
          <p:cNvPr descr="CrownWhite.png" id="230" name="Shape 2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0397" y="1442101"/>
            <a:ext cx="404132" cy="316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arison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8166846" y="282573"/>
            <a:ext cx="685799" cy="1600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" name="Shape 233"/>
          <p:cNvSpPr txBox="1"/>
          <p:nvPr>
            <p:ph type="title"/>
          </p:nvPr>
        </p:nvSpPr>
        <p:spPr>
          <a:xfrm>
            <a:off x="498474" y="484093"/>
            <a:ext cx="7556312" cy="11161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497541" y="2447365"/>
            <a:ext cx="3657600" cy="36787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28600" marR="0" rtl="0" algn="l">
              <a:spcBef>
                <a:spcPts val="20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42875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42875" lvl="2" marL="6858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42875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42875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5" name="Shape 235"/>
          <p:cNvSpPr txBox="1"/>
          <p:nvPr>
            <p:ph idx="2" type="body"/>
          </p:nvPr>
        </p:nvSpPr>
        <p:spPr>
          <a:xfrm>
            <a:off x="4399878" y="2447365"/>
            <a:ext cx="3657600" cy="36787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28600" marR="0" rtl="0" algn="l">
              <a:spcBef>
                <a:spcPts val="20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42875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42875" lvl="2" marL="6858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42875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42875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6" name="Shape 236"/>
          <p:cNvSpPr txBox="1"/>
          <p:nvPr>
            <p:ph idx="10" type="dt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7" name="Shape 237"/>
          <p:cNvSpPr txBox="1"/>
          <p:nvPr>
            <p:ph idx="11" type="ftr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239" name="Shape 239"/>
          <p:cNvSpPr txBox="1"/>
          <p:nvPr>
            <p:ph idx="3" type="body"/>
          </p:nvPr>
        </p:nvSpPr>
        <p:spPr>
          <a:xfrm>
            <a:off x="497541" y="2070847"/>
            <a:ext cx="3657600" cy="322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0" name="Shape 240"/>
          <p:cNvSpPr txBox="1"/>
          <p:nvPr>
            <p:ph idx="4" type="body"/>
          </p:nvPr>
        </p:nvSpPr>
        <p:spPr>
          <a:xfrm>
            <a:off x="4399878" y="2070847"/>
            <a:ext cx="3657600" cy="322728"/>
          </a:xfrm>
          <a:prstGeom prst="rect">
            <a:avLst/>
          </a:prstGeom>
          <a:solidFill>
            <a:srgbClr val="DA5120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descr="CrownWhite.png" id="241" name="Shape 2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0397" y="1442101"/>
            <a:ext cx="404132" cy="316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 Conten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8166846" y="282573"/>
            <a:ext cx="685799" cy="1600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Shape 244"/>
          <p:cNvSpPr txBox="1"/>
          <p:nvPr>
            <p:ph type="title"/>
          </p:nvPr>
        </p:nvSpPr>
        <p:spPr>
          <a:xfrm>
            <a:off x="498474" y="484093"/>
            <a:ext cx="7556312" cy="11161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5" name="Shape 245"/>
          <p:cNvSpPr txBox="1"/>
          <p:nvPr>
            <p:ph idx="10" type="dt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6" name="Shape 246"/>
          <p:cNvSpPr txBox="1"/>
          <p:nvPr>
            <p:ph idx="11" type="ftr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502920" y="1985963"/>
            <a:ext cx="3657413" cy="1965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28600" marR="0" rtl="0" algn="l">
              <a:spcBef>
                <a:spcPts val="20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42875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42875" lvl="2" marL="6858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42875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42875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9" name="Shape 249"/>
          <p:cNvSpPr txBox="1"/>
          <p:nvPr>
            <p:ph idx="2" type="body"/>
          </p:nvPr>
        </p:nvSpPr>
        <p:spPr>
          <a:xfrm>
            <a:off x="502920" y="4164964"/>
            <a:ext cx="3657413" cy="1965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28600" marR="0" rtl="0" algn="l">
              <a:spcBef>
                <a:spcPts val="20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42875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42875" lvl="2" marL="6858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42875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42875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0" name="Shape 250"/>
          <p:cNvSpPr txBox="1"/>
          <p:nvPr>
            <p:ph idx="3" type="body"/>
          </p:nvPr>
        </p:nvSpPr>
        <p:spPr>
          <a:xfrm>
            <a:off x="4410075" y="1985963"/>
            <a:ext cx="3657600" cy="1965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28600" marR="0" rtl="0" algn="l">
              <a:spcBef>
                <a:spcPts val="20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42875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42875" lvl="2" marL="6858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42875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42875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1" name="Shape 251"/>
          <p:cNvSpPr txBox="1"/>
          <p:nvPr>
            <p:ph idx="4" type="body"/>
          </p:nvPr>
        </p:nvSpPr>
        <p:spPr>
          <a:xfrm>
            <a:off x="4410075" y="4169664"/>
            <a:ext cx="3657600" cy="1965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28600" marR="0" rtl="0" algn="l">
              <a:spcBef>
                <a:spcPts val="20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42875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42875" lvl="2" marL="6858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42875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42875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descr="CrownWhite.png" id="252" name="Shape 2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0397" y="1442101"/>
            <a:ext cx="404132" cy="316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8166846" y="282572"/>
            <a:ext cx="685799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5" name="Shape 255"/>
          <p:cNvSpPr txBox="1"/>
          <p:nvPr>
            <p:ph idx="10" type="dt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6" name="Shape 256"/>
          <p:cNvSpPr txBox="1"/>
          <p:nvPr>
            <p:ph idx="11" type="ftr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7" name="Shape 257"/>
          <p:cNvSpPr txBox="1"/>
          <p:nvPr>
            <p:ph idx="12" type="sldNum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Vertical Tex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8166846" y="282573"/>
            <a:ext cx="685799" cy="1600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Shape 260"/>
          <p:cNvSpPr txBox="1"/>
          <p:nvPr>
            <p:ph type="title"/>
          </p:nvPr>
        </p:nvSpPr>
        <p:spPr>
          <a:xfrm>
            <a:off x="498474" y="484093"/>
            <a:ext cx="7556312" cy="11161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 rot="5400000">
            <a:off x="2204148" y="275525"/>
            <a:ext cx="4144963" cy="7556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228600" marR="0" rtl="0" algn="l">
              <a:spcBef>
                <a:spcPts val="20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4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33350" lvl="2" marL="6858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33350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33350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2" name="Shape 262"/>
          <p:cNvSpPr txBox="1"/>
          <p:nvPr>
            <p:ph idx="10" type="dt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3" name="Shape 263"/>
          <p:cNvSpPr txBox="1"/>
          <p:nvPr>
            <p:ph idx="11" type="ftr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pic>
        <p:nvPicPr>
          <p:cNvPr descr="CrownWhite.png" id="265" name="Shape 2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0397" y="1442101"/>
            <a:ext cx="404132" cy="316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Vertical Title and Text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8166846" y="282572"/>
            <a:ext cx="685799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 rot="5400000">
            <a:off x="1293765" y="122190"/>
            <a:ext cx="518486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228600" marR="0" rtl="0" algn="l">
              <a:spcBef>
                <a:spcPts val="20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4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33350" lvl="2" marL="6858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33350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33350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0" type="dt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1" type="ftr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71" name="Shape 271"/>
          <p:cNvSpPr txBox="1"/>
          <p:nvPr>
            <p:ph idx="12" type="sldNum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pic>
        <p:nvPicPr>
          <p:cNvPr descr="Crown.png" id="272" name="Shape 2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8532700" y="841770"/>
            <a:ext cx="288779" cy="225943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/>
          <p:nvPr>
            <p:ph type="title"/>
          </p:nvPr>
        </p:nvSpPr>
        <p:spPr>
          <a:xfrm rot="5400000">
            <a:off x="5750719" y="3199793"/>
            <a:ext cx="5171422" cy="6813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with 2 Picture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ock Style Variation 1-01.png" id="27" name="Shape 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578" y="133805"/>
            <a:ext cx="8763291" cy="435573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>
            <p:ph type="ctrTitle"/>
          </p:nvPr>
        </p:nvSpPr>
        <p:spPr>
          <a:xfrm>
            <a:off x="4800600" y="4624667"/>
            <a:ext cx="4038599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003767"/>
              </a:buClr>
              <a:buFont typeface="Trebuchet MS"/>
              <a:buNone/>
              <a:defRPr b="0" i="0" sz="2800" u="none" cap="none" strike="noStrike">
                <a:solidFill>
                  <a:srgbClr val="00376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x="4800600" y="5562598"/>
            <a:ext cx="4038599" cy="7485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800600" y="6425639"/>
            <a:ext cx="12326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6311153" y="6425639"/>
            <a:ext cx="26176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2" name="Shape 32"/>
          <p:cNvSpPr/>
          <p:nvPr>
            <p:ph idx="2" type="pic"/>
          </p:nvPr>
        </p:nvSpPr>
        <p:spPr>
          <a:xfrm>
            <a:off x="4624387" y="22860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33350" lvl="2" marL="6858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33350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33350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3" name="Shape 33"/>
          <p:cNvSpPr/>
          <p:nvPr>
            <p:ph idx="3" type="pic"/>
          </p:nvPr>
        </p:nvSpPr>
        <p:spPr>
          <a:xfrm>
            <a:off x="6802438" y="237744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33350" lvl="2" marL="6858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33350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33350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4" type="body"/>
          </p:nvPr>
        </p:nvSpPr>
        <p:spPr>
          <a:xfrm>
            <a:off x="857250" y="1779493"/>
            <a:ext cx="3086099" cy="20409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3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71450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80975" lvl="2" marL="6858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1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85737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9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85737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9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descr="CrownWhite.png" id="35" name="Shape 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18" y="405692"/>
            <a:ext cx="404132" cy="316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8210550" y="282573"/>
            <a:ext cx="642097" cy="1600199"/>
          </a:xfrm>
          <a:prstGeom prst="rect">
            <a:avLst/>
          </a:prstGeom>
          <a:solidFill>
            <a:srgbClr val="002E5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498474" y="484093"/>
            <a:ext cx="7556312" cy="11161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003767"/>
              </a:buClr>
              <a:buFont typeface="Trebuchet MS"/>
              <a:buNone/>
              <a:defRPr b="0" i="0" sz="3600" u="none" cap="none" strike="noStrike">
                <a:solidFill>
                  <a:srgbClr val="00376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98474" y="1981200"/>
            <a:ext cx="7556312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228600" marR="0" rtl="0" algn="l">
              <a:spcBef>
                <a:spcPts val="2000"/>
              </a:spcBef>
              <a:buClr>
                <a:srgbClr val="00487E"/>
              </a:buClr>
              <a:buSzPct val="75000"/>
              <a:buFont typeface="Noto Sans Symbols"/>
              <a:buChar char="■"/>
              <a:defRPr b="0" i="0" sz="24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33350" lvl="2" marL="685800" marR="0" rtl="0" algn="l">
              <a:spcBef>
                <a:spcPts val="600"/>
              </a:spcBef>
              <a:buClr>
                <a:srgbClr val="00487E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33350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33350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43" name="Shape 43"/>
          <p:cNvSpPr/>
          <p:nvPr/>
        </p:nvSpPr>
        <p:spPr>
          <a:xfrm>
            <a:off x="8068235" y="282573"/>
            <a:ext cx="91439" cy="16001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CrownWhite.png" id="44" name="Shape 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0397" y="1442101"/>
            <a:ext cx="404132" cy="316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3 Pictures with 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leAlt2-1-01.png" id="46" name="Shape 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0736" y="111906"/>
            <a:ext cx="8917854" cy="6612143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/>
          <p:nvPr>
            <p:ph type="title"/>
          </p:nvPr>
        </p:nvSpPr>
        <p:spPr>
          <a:xfrm>
            <a:off x="379764" y="3065235"/>
            <a:ext cx="401663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81093" y="4227285"/>
            <a:ext cx="4015304" cy="18988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3048000" y="6235607"/>
            <a:ext cx="13483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381094" y="6235607"/>
            <a:ext cx="25907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52" name="Shape 52"/>
          <p:cNvSpPr/>
          <p:nvPr>
            <p:ph idx="2" type="pic"/>
          </p:nvPr>
        </p:nvSpPr>
        <p:spPr>
          <a:xfrm>
            <a:off x="4624387" y="22860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33350" lvl="2" marL="6858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33350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33350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Shape 53"/>
          <p:cNvSpPr/>
          <p:nvPr>
            <p:ph idx="3" type="pic"/>
          </p:nvPr>
        </p:nvSpPr>
        <p:spPr>
          <a:xfrm>
            <a:off x="4624387" y="2381663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33350" lvl="2" marL="6858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33350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33350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/>
          <p:nvPr>
            <p:ph idx="4" type="pic"/>
          </p:nvPr>
        </p:nvSpPr>
        <p:spPr>
          <a:xfrm>
            <a:off x="6803135" y="2381661"/>
            <a:ext cx="2057400" cy="41879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33350" lvl="2" marL="6858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33350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33350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3 Pictures with 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leAlt2-1-01.png" id="56" name="Shape 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0736" y="111906"/>
            <a:ext cx="8917854" cy="661214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>
            <p:ph type="title"/>
          </p:nvPr>
        </p:nvSpPr>
        <p:spPr>
          <a:xfrm>
            <a:off x="379764" y="3065235"/>
            <a:ext cx="401663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81093" y="4227285"/>
            <a:ext cx="4015304" cy="18988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3048000" y="6235607"/>
            <a:ext cx="13483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81094" y="6235607"/>
            <a:ext cx="25907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4624387" y="22860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33350" lvl="2" marL="6858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33350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33350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/>
          <p:nvPr>
            <p:ph idx="3" type="pic"/>
          </p:nvPr>
        </p:nvSpPr>
        <p:spPr>
          <a:xfrm>
            <a:off x="4624387" y="2381663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33350" lvl="2" marL="6858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33350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33350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/>
          <p:nvPr>
            <p:ph idx="4" type="pic"/>
          </p:nvPr>
        </p:nvSpPr>
        <p:spPr>
          <a:xfrm>
            <a:off x="6803135" y="2381661"/>
            <a:ext cx="2057400" cy="41879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33350" lvl="2" marL="6858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33350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33350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01.png" id="66" name="Shape 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3885" y="29061"/>
            <a:ext cx="8586502" cy="674544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>
            <p:ph idx="1" type="body"/>
          </p:nvPr>
        </p:nvSpPr>
        <p:spPr>
          <a:xfrm>
            <a:off x="2286000" y="4495800"/>
            <a:ext cx="56388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8ED8F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658906" y="6248773"/>
            <a:ext cx="14746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2286000" y="6248773"/>
            <a:ext cx="563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305800" y="6248773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71" name="Shape 71"/>
          <p:cNvSpPr/>
          <p:nvPr/>
        </p:nvSpPr>
        <p:spPr>
          <a:xfrm>
            <a:off x="285750" y="228600"/>
            <a:ext cx="212724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CrownWhite.png" id="72" name="Shape 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9302" y="3322796"/>
            <a:ext cx="386914" cy="3027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type="title"/>
          </p:nvPr>
        </p:nvSpPr>
        <p:spPr>
          <a:xfrm>
            <a:off x="2286000" y="3124200"/>
            <a:ext cx="56388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 Content, Top and Bottom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98474" y="484093"/>
            <a:ext cx="7556312" cy="11161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98516" y="1985963"/>
            <a:ext cx="7569156" cy="1965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28600" marR="0" rtl="0" algn="l">
              <a:spcBef>
                <a:spcPts val="20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42875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42875" lvl="2" marL="6858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42875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42875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98516" y="4164964"/>
            <a:ext cx="7569156" cy="1965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28600" marR="0" rtl="0" algn="l">
              <a:spcBef>
                <a:spcPts val="20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42875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42875" lvl="2" marL="6858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42875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42875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/>
          <p:nvPr/>
        </p:nvSpPr>
        <p:spPr>
          <a:xfrm>
            <a:off x="8166846" y="282573"/>
            <a:ext cx="685799" cy="1600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pic>
        <p:nvPicPr>
          <p:cNvPr descr="CrownWhite.png" id="82" name="Shape 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0397" y="1442101"/>
            <a:ext cx="404132" cy="316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nte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8166846" y="282573"/>
            <a:ext cx="685799" cy="1600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498474" y="484093"/>
            <a:ext cx="7556312" cy="11161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410075" y="1985963"/>
            <a:ext cx="3657600" cy="1965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28600" marR="0" rtl="0" algn="l">
              <a:spcBef>
                <a:spcPts val="20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42875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42875" lvl="2" marL="6858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42875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42875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98518" y="1985963"/>
            <a:ext cx="3657600" cy="41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28600" marR="0" rtl="0" algn="l">
              <a:spcBef>
                <a:spcPts val="20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42875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42875" lvl="2" marL="6858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42875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42875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3" type="body"/>
          </p:nvPr>
        </p:nvSpPr>
        <p:spPr>
          <a:xfrm>
            <a:off x="4410075" y="4169664"/>
            <a:ext cx="3657600" cy="1965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28600" marR="0" rtl="0" algn="l">
              <a:spcBef>
                <a:spcPts val="20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42875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42875" lvl="2" marL="6858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42875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42875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descr="CrownWhite.png" id="92" name="Shape 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0397" y="1442101"/>
            <a:ext cx="404132" cy="316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98474" y="484093"/>
            <a:ext cx="7556312" cy="11161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98474" y="1981200"/>
            <a:ext cx="7556312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228600" marR="0" rtl="0" algn="l">
              <a:spcBef>
                <a:spcPts val="20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4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lvl="1" marL="4572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33350" lvl="2" marL="6858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33350" lvl="3" marL="914400" marR="0" rtl="0" algn="l">
              <a:spcBef>
                <a:spcPts val="600"/>
              </a:spcBef>
              <a:buClr>
                <a:srgbClr val="8ED8F8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33350" lvl="4" marL="1143000" marR="0" rtl="0" algn="l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jpg"/><Relationship Id="rId4" Type="http://schemas.openxmlformats.org/officeDocument/2006/relationships/image" Target="../media/image1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Relationship Id="rId4" Type="http://schemas.openxmlformats.org/officeDocument/2006/relationships/image" Target="../media/image24.jpg"/><Relationship Id="rId9" Type="http://schemas.openxmlformats.org/officeDocument/2006/relationships/image" Target="../media/image30.jpg"/><Relationship Id="rId5" Type="http://schemas.openxmlformats.org/officeDocument/2006/relationships/image" Target="../media/image25.jpg"/><Relationship Id="rId6" Type="http://schemas.openxmlformats.org/officeDocument/2006/relationships/image" Target="../media/image20.png"/><Relationship Id="rId7" Type="http://schemas.openxmlformats.org/officeDocument/2006/relationships/image" Target="../media/image29.png"/><Relationship Id="rId8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jpg"/><Relationship Id="rId4" Type="http://schemas.openxmlformats.org/officeDocument/2006/relationships/image" Target="../media/image31.jpg"/><Relationship Id="rId5" Type="http://schemas.openxmlformats.org/officeDocument/2006/relationships/image" Target="../media/image2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ctrTitle"/>
          </p:nvPr>
        </p:nvSpPr>
        <p:spPr>
          <a:xfrm>
            <a:off x="6464525" y="4941300"/>
            <a:ext cx="2137500" cy="14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1800"/>
              <a:t>Megan Witherow</a:t>
            </a:r>
          </a:p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1800"/>
              <a:t>Mary Aman</a:t>
            </a:r>
          </a:p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1800"/>
              <a:t>Matt Schroeder</a:t>
            </a:r>
          </a:p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1800"/>
              <a:t>Charles Chiou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327450" y="4729650"/>
            <a:ext cx="5493600" cy="18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>
                <a:solidFill>
                  <a:srgbClr val="00487E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TITLE:  </a:t>
            </a:r>
            <a:r>
              <a:rPr lang="en-US" sz="3600">
                <a:solidFill>
                  <a:srgbClr val="00487E"/>
                </a:solidFill>
                <a:latin typeface="Trebuchet MS"/>
                <a:ea typeface="Trebuchet MS"/>
                <a:cs typeface="Trebuchet MS"/>
                <a:sym typeface="Trebuchet MS"/>
              </a:rPr>
              <a:t>MeetU@ODU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00487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0487E"/>
                </a:solidFill>
                <a:latin typeface="Trebuchet MS"/>
                <a:ea typeface="Trebuchet MS"/>
                <a:cs typeface="Trebuchet MS"/>
                <a:sym typeface="Trebuchet MS"/>
              </a:rPr>
              <a:t>TEAM NAME: CMMM Labs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793799" y="2870993"/>
            <a:ext cx="7556400" cy="1116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480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498474" y="484093"/>
            <a:ext cx="7556312" cy="1116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3767"/>
              </a:buClr>
              <a:buSzPct val="25000"/>
              <a:buFont typeface="Trebuchet MS"/>
              <a:buNone/>
            </a:pPr>
            <a:r>
              <a:rPr lang="en-US"/>
              <a:t>ODU Hackathon 2016 Objective 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498474" y="1981200"/>
            <a:ext cx="7556312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</a:pPr>
            <a:r>
              <a:rPr lang="en-US"/>
              <a:t>Use technology to encourage people to meet in real life</a:t>
            </a:r>
            <a:br>
              <a:rPr lang="en-US"/>
            </a:br>
            <a:br>
              <a:rPr lang="en-US"/>
            </a:br>
          </a:p>
          <a:p>
            <a: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</a:pPr>
            <a:r>
              <a:rPr lang="en-US"/>
              <a:t>Community Concern: ODU Community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498474" y="484093"/>
            <a:ext cx="7556400" cy="111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Methodology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498474" y="1981200"/>
            <a:ext cx="7556400" cy="414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Eliminate instant-messaging interactions.</a:t>
            </a:r>
            <a:br>
              <a:rPr lang="en-US"/>
            </a:b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What sort of occasions/events do college students engage in?</a:t>
            </a:r>
            <a:br>
              <a:rPr lang="en-US"/>
            </a:b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Identify popular spots on ODU Campus. </a:t>
            </a:r>
            <a:br>
              <a:rPr lang="en-US"/>
            </a:b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379764" y="3065235"/>
            <a:ext cx="40167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/>
              <a:t>Sports</a:t>
            </a: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381093" y="4227285"/>
            <a:ext cx="4015304" cy="1898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/>
              <a:t>Students and alumni show their pride by attending ODU sporting events.</a:t>
            </a:r>
          </a:p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/>
              <a:t>Intramurals provide students a fun way to exercise and interact with others.</a:t>
            </a:r>
          </a:p>
        </p:txBody>
      </p:sp>
      <p:pic>
        <p:nvPicPr>
          <p:cNvPr descr="Image result for odu football" id="298" name="Shape 298"/>
          <p:cNvPicPr preferRelativeResize="0"/>
          <p:nvPr/>
        </p:nvPicPr>
        <p:blipFill rotWithShape="1">
          <a:blip r:embed="rId3">
            <a:alphaModFix/>
          </a:blip>
          <a:srcRect b="12448" l="0" r="0" t="10133"/>
          <a:stretch/>
        </p:blipFill>
        <p:spPr>
          <a:xfrm>
            <a:off x="4636399" y="3943585"/>
            <a:ext cx="4250024" cy="26608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odu src" id="299" name="Shape 299"/>
          <p:cNvPicPr preferRelativeResize="0"/>
          <p:nvPr/>
        </p:nvPicPr>
        <p:blipFill rotWithShape="1">
          <a:blip r:embed="rId4">
            <a:alphaModFix/>
          </a:blip>
          <a:srcRect b="0" l="2713" r="33742" t="14022"/>
          <a:stretch/>
        </p:blipFill>
        <p:spPr>
          <a:xfrm>
            <a:off x="4636400" y="237025"/>
            <a:ext cx="4250025" cy="34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379764" y="3065235"/>
            <a:ext cx="401663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/>
              <a:t>Studying</a:t>
            </a: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381093" y="4227285"/>
            <a:ext cx="4015304" cy="1898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/>
              <a:t>Students have to balance an academic workload at ODU that forces them to collaborate and study with classmates.</a:t>
            </a:r>
          </a:p>
        </p:txBody>
      </p:sp>
      <p:pic>
        <p:nvPicPr>
          <p:cNvPr descr="Image result for studying perry library" id="306" name="Shape 306"/>
          <p:cNvPicPr preferRelativeResize="0"/>
          <p:nvPr/>
        </p:nvPicPr>
        <p:blipFill rotWithShape="1">
          <a:blip r:embed="rId3">
            <a:alphaModFix/>
          </a:blip>
          <a:srcRect b="0" l="0" r="4269" t="0"/>
          <a:stretch/>
        </p:blipFill>
        <p:spPr>
          <a:xfrm>
            <a:off x="4654000" y="3477300"/>
            <a:ext cx="4244500" cy="314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odu perry library" id="307" name="Shape 3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000" y="224825"/>
            <a:ext cx="4244500" cy="314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379764" y="3331010"/>
            <a:ext cx="40167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/>
              <a:t>Food</a:t>
            </a: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380518" y="4492910"/>
            <a:ext cx="4015200" cy="18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/>
              <a:t>Freshman 15 exists for a reason!  An easy way for students to meet up is to study or hangout in the dining halls, and there are tons of good restaurants close to ODU’s campus.</a:t>
            </a:r>
          </a:p>
        </p:txBody>
      </p:sp>
      <p:pic>
        <p:nvPicPr>
          <p:cNvPr descr="Image result for raising canes" id="314" name="Shape 314"/>
          <p:cNvPicPr preferRelativeResize="0"/>
          <p:nvPr/>
        </p:nvPicPr>
        <p:blipFill rotWithShape="1">
          <a:blip r:embed="rId3">
            <a:alphaModFix/>
          </a:blip>
          <a:srcRect b="0" l="0" r="0" t="7552"/>
          <a:stretch/>
        </p:blipFill>
        <p:spPr>
          <a:xfrm>
            <a:off x="6843350" y="5517800"/>
            <a:ext cx="2030499" cy="10741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erfectly franks odu" id="315" name="Shape 3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775" y="265625"/>
            <a:ext cx="4228075" cy="2342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orjo coffee norfolk" id="316" name="Shape 3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5775" y="2940123"/>
            <a:ext cx="2218003" cy="141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el vecchio's norfolk" id="317" name="Shape 3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4175" y="2833375"/>
            <a:ext cx="1412099" cy="1412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nsomnia cookies" id="318" name="Shape 3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56250" y="4245475"/>
            <a:ext cx="1161900" cy="1161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roderick dining commons" id="319" name="Shape 3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09100" y="2499325"/>
            <a:ext cx="2857500" cy="138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tarbucks" id="320" name="Shape 3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45775" y="4492900"/>
            <a:ext cx="2217999" cy="2193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79764" y="3065235"/>
            <a:ext cx="40167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/>
              <a:t>Arts/Entertainment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381093" y="4227285"/>
            <a:ext cx="4015200" cy="18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/>
              <a:t>ODU has a large presence in the arts and diverse community culture.  Check out the Planetarium, catch a movie at MGB, or concerts/art galleries are all options available for students at ODU.</a:t>
            </a:r>
          </a:p>
        </p:txBody>
      </p:sp>
      <p:pic>
        <p:nvPicPr>
          <p:cNvPr descr="Image result for planetarium odu"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737" y="4029004"/>
            <a:ext cx="2341912" cy="25611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gb movies odu" id="328" name="Shape 3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6650" y="4029012"/>
            <a:ext cx="2028425" cy="2561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ordon arts gallery odu building" id="329" name="Shape 3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2125" y="261075"/>
            <a:ext cx="4229724" cy="308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498474" y="484093"/>
            <a:ext cx="7556400" cy="111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Application Features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498474" y="1981200"/>
            <a:ext cx="7556400" cy="414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Pre-determined activities and locations </a:t>
            </a:r>
            <a:br>
              <a:rPr lang="en-US"/>
            </a:b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Designated meeting points via campus map</a:t>
            </a:r>
            <a:br>
              <a:rPr lang="en-US"/>
            </a:b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Invite student(s) for various social occasions</a:t>
            </a:r>
            <a:br>
              <a:rPr lang="en-US"/>
            </a:b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Students can accept/decline events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498474" y="484093"/>
            <a:ext cx="7556400" cy="111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Future Work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487650" y="1800300"/>
            <a:ext cx="8168700" cy="414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Integrate with ODU MIDAS system for login credentials</a:t>
            </a:r>
            <a:br>
              <a:rPr lang="en-US"/>
            </a:b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Additional occasions/events/locations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(Orchid Conservatory, Brock Commons/Arts District, Gordon Arts Gallery, Volunteering, etc.)</a:t>
            </a:r>
            <a:br>
              <a:rPr lang="en-US"/>
            </a:b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Implement hashtag filtering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(Soccer, Basketball, Student orgs, etc.)</a:t>
            </a:r>
            <a:br>
              <a:rPr lang="en-US"/>
            </a:b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Suggest activities/people</a:t>
            </a:r>
            <a:br>
              <a:rPr lang="en-US"/>
            </a:b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Special event alerts</a:t>
            </a:r>
          </a:p>
          <a:p>
            <a:pPr indent="-228600" lvl="1" marL="914400">
              <a:spcBef>
                <a:spcPts val="0"/>
              </a:spcBef>
            </a:pPr>
            <a:r>
              <a:rPr lang="en-US"/>
              <a:t>(Ted Concerts, Homecoming, Hackathon, etc.)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DU Blocks">
  <a:themeElements>
    <a:clrScheme name="ODU Theme Colors 1">
      <a:dk1>
        <a:srgbClr val="000000"/>
      </a:dk1>
      <a:lt1>
        <a:srgbClr val="FFFFFF"/>
      </a:lt1>
      <a:dk2>
        <a:srgbClr val="2B142D"/>
      </a:dk2>
      <a:lt2>
        <a:srgbClr val="BD971F"/>
      </a:lt2>
      <a:accent1>
        <a:srgbClr val="003767"/>
      </a:accent1>
      <a:accent2>
        <a:srgbClr val="7EC8E4"/>
      </a:accent2>
      <a:accent3>
        <a:srgbClr val="DA5120"/>
      </a:accent3>
      <a:accent4>
        <a:srgbClr val="8D8E8D"/>
      </a:accent4>
      <a:accent5>
        <a:srgbClr val="DA5120"/>
      </a:accent5>
      <a:accent6>
        <a:srgbClr val="5B9029"/>
      </a:accent6>
      <a:hlink>
        <a:srgbClr val="003767"/>
      </a:hlink>
      <a:folHlink>
        <a:srgbClr val="4D393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