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B756-33D4-4323-9256-304D24E6E91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E214-0DE1-42CF-A7CF-B77E40B7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B756-33D4-4323-9256-304D24E6E91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E214-0DE1-42CF-A7CF-B77E40B7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B756-33D4-4323-9256-304D24E6E91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E214-0DE1-42CF-A7CF-B77E40B7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B756-33D4-4323-9256-304D24E6E91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E214-0DE1-42CF-A7CF-B77E40B7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B756-33D4-4323-9256-304D24E6E91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E214-0DE1-42CF-A7CF-B77E40B7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B756-33D4-4323-9256-304D24E6E91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E214-0DE1-42CF-A7CF-B77E40B7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2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B756-33D4-4323-9256-304D24E6E91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E214-0DE1-42CF-A7CF-B77E40B7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B756-33D4-4323-9256-304D24E6E91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E214-0DE1-42CF-A7CF-B77E40B7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B756-33D4-4323-9256-304D24E6E91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E214-0DE1-42CF-A7CF-B77E40B7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B756-33D4-4323-9256-304D24E6E91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E214-0DE1-42CF-A7CF-B77E40B7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B756-33D4-4323-9256-304D24E6E91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E214-0DE1-42CF-A7CF-B77E40B7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1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B756-33D4-4323-9256-304D24E6E91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E214-0DE1-42CF-A7CF-B77E40B7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hmmdhilmi/sampay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7866" y="3824707"/>
            <a:ext cx="9144000" cy="1655762"/>
          </a:xfrm>
        </p:spPr>
        <p:txBody>
          <a:bodyPr/>
          <a:lstStyle/>
          <a:p>
            <a:r>
              <a:rPr lang="en-US" sz="1800" u="sng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sz="1800" u="sng" dirty="0" err="1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github.com</a:t>
            </a:r>
            <a:r>
              <a:rPr lang="en-US" sz="1800" u="sng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/</a:t>
            </a:r>
            <a:r>
              <a:rPr lang="en-US" sz="1800" u="sng" dirty="0" err="1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mhmmdhilmi</a:t>
            </a:r>
            <a:r>
              <a:rPr lang="en-US" sz="1800" u="sng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/</a:t>
            </a:r>
            <a:r>
              <a:rPr lang="en-US" sz="1800" u="sng" dirty="0" err="1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sampay</a:t>
            </a:r>
            <a:r>
              <a:rPr lang="en-US" sz="1800" u="sng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/</a:t>
            </a:r>
            <a:endParaRPr lang="en-US" sz="18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Muhammad </a:t>
            </a:r>
            <a:r>
              <a:rPr lang="en-US" dirty="0" err="1" smtClean="0"/>
              <a:t>Hilmi</a:t>
            </a:r>
            <a:r>
              <a:rPr lang="en-US" dirty="0" smtClean="0"/>
              <a:t> (18115006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Jungman</a:t>
            </a:r>
            <a:r>
              <a:rPr lang="en-US" dirty="0" smtClean="0"/>
              <a:t> </a:t>
            </a:r>
            <a:r>
              <a:rPr lang="en-US" dirty="0" err="1" smtClean="0"/>
              <a:t>Berliansyah</a:t>
            </a:r>
            <a:r>
              <a:rPr lang="en-US" dirty="0" smtClean="0"/>
              <a:t> (18115033)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610" y="2085025"/>
            <a:ext cx="6641270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07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SamPay</a:t>
            </a:r>
            <a:r>
              <a:rPr lang="en-US" dirty="0" smtClean="0"/>
              <a:t> NFC?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12292"/>
            <a:ext cx="10515600" cy="10078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Aplikasi</a:t>
            </a:r>
            <a:r>
              <a:rPr lang="en-US" dirty="0" smtClean="0"/>
              <a:t> E-Money yang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/>
              <a:t> </a:t>
            </a:r>
            <a:r>
              <a:rPr lang="en-US" dirty="0" smtClean="0"/>
              <a:t>NFC </a:t>
            </a:r>
            <a:r>
              <a:rPr lang="en-US" dirty="0" err="1" smtClean="0"/>
              <a:t>dari</a:t>
            </a:r>
            <a:r>
              <a:rPr lang="en-US" dirty="0" smtClean="0"/>
              <a:t> Android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19" y="2424707"/>
            <a:ext cx="1458670" cy="145867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60801" y="2793823"/>
            <a:ext cx="1027288" cy="10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 smtClean="0"/>
              <a:t>+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9" r="61259" b="13869"/>
          <a:stretch/>
        </p:blipFill>
        <p:spPr>
          <a:xfrm>
            <a:off x="5368729" y="2370664"/>
            <a:ext cx="1431963" cy="146755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650068" y="2875491"/>
            <a:ext cx="10515600" cy="10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910" y="2280352"/>
            <a:ext cx="17526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8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7109" y="4487106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Easy Transaction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65" y="2508250"/>
            <a:ext cx="2163522" cy="2163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51065" y="4671772"/>
            <a:ext cx="152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Accountability</a:t>
            </a:r>
            <a:endParaRPr lang="en-US" dirty="0"/>
          </a:p>
        </p:txBody>
      </p:sp>
      <p:sp>
        <p:nvSpPr>
          <p:cNvPr id="9" name="AutoShape 4" descr="Hasil gambar untuk transaction icon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" descr="Hasil gambar untuk transacti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8" y="2539570"/>
            <a:ext cx="1828473" cy="18284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77368" y="452525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Nice UI/</a:t>
            </a:r>
            <a:r>
              <a:rPr lang="en-US" dirty="0" err="1" smtClean="0"/>
              <a:t>UX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1406" y1="22266" x2="41406" y2="22266"/>
                        <a14:backgroundMark x1="30469" y1="19336" x2="28711" y2="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09" t="23197" r="10521" b="9592"/>
          <a:stretch/>
        </p:blipFill>
        <p:spPr>
          <a:xfrm>
            <a:off x="5227951" y="2560982"/>
            <a:ext cx="2128242" cy="183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19600" b="8642"/>
          <a:stretch/>
        </p:blipFill>
        <p:spPr>
          <a:xfrm>
            <a:off x="3225801" y="4478867"/>
            <a:ext cx="751290" cy="1219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19600" b="8642"/>
          <a:stretch/>
        </p:blipFill>
        <p:spPr>
          <a:xfrm>
            <a:off x="7941735" y="4478867"/>
            <a:ext cx="751290" cy="1219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34" y="1809218"/>
            <a:ext cx="3153831" cy="97482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4322235" y="5088466"/>
            <a:ext cx="33062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742267" y="2784038"/>
            <a:ext cx="1524000" cy="146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47933" y="2800971"/>
            <a:ext cx="1569447" cy="156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76200" y="25602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69" y="4845762"/>
            <a:ext cx="577865" cy="485407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5461131" y="4421783"/>
            <a:ext cx="928829" cy="430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NFC</a:t>
            </a:r>
            <a:endParaRPr lang="en-US" sz="24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7852965" y="5808133"/>
            <a:ext cx="928829" cy="430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/>
              <a:t>Pembeli</a:t>
            </a:r>
            <a:endParaRPr lang="en-US" sz="240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137031" y="5808133"/>
            <a:ext cx="928829" cy="430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/>
              <a:t>Penjual</a:t>
            </a:r>
            <a:endParaRPr lang="en-US" sz="24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747933" y="5387060"/>
            <a:ext cx="1220066" cy="311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Buyer </a:t>
            </a:r>
            <a:r>
              <a:rPr lang="en-US" sz="1400" dirty="0" err="1" smtClean="0"/>
              <a:t>UID</a:t>
            </a:r>
            <a:endParaRPr lang="en-US" sz="14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 rot="18990318">
            <a:off x="3049775" y="3447644"/>
            <a:ext cx="1543664" cy="618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smtClean="0"/>
              <a:t>Buyer &amp; Seller </a:t>
            </a:r>
            <a:r>
              <a:rPr lang="en-US" sz="1000" dirty="0" err="1" smtClean="0"/>
              <a:t>UID</a:t>
            </a:r>
            <a:endParaRPr lang="en-US" sz="1000" dirty="0" smtClean="0"/>
          </a:p>
          <a:p>
            <a:r>
              <a:rPr lang="en-US" sz="1000" dirty="0" smtClean="0"/>
              <a:t>List </a:t>
            </a:r>
            <a:r>
              <a:rPr lang="en-US" sz="1000" dirty="0" err="1" smtClean="0"/>
              <a:t>Belanjaan</a:t>
            </a:r>
            <a:endParaRPr lang="en-US" sz="1000" dirty="0" smtClean="0"/>
          </a:p>
          <a:p>
            <a:r>
              <a:rPr lang="en-US" sz="1000" dirty="0" err="1" smtClean="0"/>
              <a:t>Harga</a:t>
            </a:r>
            <a:endParaRPr lang="en-US" sz="1000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 rot="2700000">
            <a:off x="7057522" y="2956000"/>
            <a:ext cx="1422131" cy="618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smtClean="0"/>
              <a:t>Seller </a:t>
            </a:r>
            <a:r>
              <a:rPr lang="en-US" sz="1000" dirty="0" err="1" smtClean="0"/>
              <a:t>UID</a:t>
            </a:r>
            <a:endParaRPr lang="en-US" sz="1000" dirty="0" smtClean="0"/>
          </a:p>
          <a:p>
            <a:r>
              <a:rPr lang="en-US" sz="1000" dirty="0" smtClean="0"/>
              <a:t>List </a:t>
            </a:r>
            <a:r>
              <a:rPr lang="en-US" sz="1000" dirty="0" err="1" smtClean="0"/>
              <a:t>Belanjaan</a:t>
            </a:r>
            <a:endParaRPr lang="en-US" sz="1000" dirty="0" smtClean="0"/>
          </a:p>
          <a:p>
            <a:r>
              <a:rPr lang="en-US" sz="1000" dirty="0" err="1" smtClean="0"/>
              <a:t>Harga</a:t>
            </a:r>
            <a:endParaRPr lang="en-US" sz="1000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525503" y="4763926"/>
            <a:ext cx="1543664" cy="618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smtClean="0"/>
              <a:t>Seller </a:t>
            </a:r>
            <a:r>
              <a:rPr lang="en-US" sz="1000" dirty="0" err="1" smtClean="0"/>
              <a:t>memilih</a:t>
            </a:r>
            <a:r>
              <a:rPr lang="en-US" sz="1000" dirty="0" smtClean="0"/>
              <a:t> </a:t>
            </a:r>
            <a:r>
              <a:rPr lang="en-US" sz="1000" dirty="0" err="1" smtClean="0"/>
              <a:t>produk</a:t>
            </a:r>
            <a:endParaRPr lang="en-US" sz="1000" dirty="0" smtClean="0"/>
          </a:p>
          <a:p>
            <a:r>
              <a:rPr lang="en-US" sz="1000" dirty="0" smtClean="0"/>
              <a:t>Yang </a:t>
            </a:r>
            <a:r>
              <a:rPr lang="en-US" sz="1000" dirty="0" err="1" smtClean="0"/>
              <a:t>diinginkan</a:t>
            </a:r>
            <a:r>
              <a:rPr lang="en-US" sz="1000" dirty="0" smtClean="0"/>
              <a:t> </a:t>
            </a:r>
            <a:r>
              <a:rPr lang="en-US" sz="1000" dirty="0" err="1" smtClean="0"/>
              <a:t>pembeli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3434437" y="4830068"/>
            <a:ext cx="126363" cy="1148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61723" y="4823192"/>
            <a:ext cx="126363" cy="1148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34437" y="5122981"/>
            <a:ext cx="126363" cy="1148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61723" y="5116105"/>
            <a:ext cx="126363" cy="1148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19" y="4877011"/>
            <a:ext cx="342245" cy="34224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85" y="4865485"/>
            <a:ext cx="342245" cy="342245"/>
          </a:xfrm>
          <a:prstGeom prst="rect">
            <a:avLst/>
          </a:prstGeom>
        </p:spPr>
      </p:pic>
      <p:sp>
        <p:nvSpPr>
          <p:cNvPr id="43" name="Title 1"/>
          <p:cNvSpPr txBox="1">
            <a:spLocks/>
          </p:cNvSpPr>
          <p:nvPr/>
        </p:nvSpPr>
        <p:spPr>
          <a:xfrm>
            <a:off x="5189369" y="5768696"/>
            <a:ext cx="1543664" cy="618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00" dirty="0" smtClean="0"/>
              <a:t>Buyer </a:t>
            </a:r>
            <a:r>
              <a:rPr lang="en-US" sz="1000" dirty="0" err="1" smtClean="0"/>
              <a:t>mengirimkan</a:t>
            </a:r>
            <a:r>
              <a:rPr lang="en-US" sz="1000" dirty="0" smtClean="0"/>
              <a:t> </a:t>
            </a:r>
            <a:r>
              <a:rPr lang="en-US" sz="1000" dirty="0" err="1" smtClean="0"/>
              <a:t>UID</a:t>
            </a:r>
            <a:r>
              <a:rPr lang="en-US" sz="1000" dirty="0" smtClean="0"/>
              <a:t> via NFC</a:t>
            </a:r>
            <a:endParaRPr lang="en-US" sz="1000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8126002" y="2956000"/>
            <a:ext cx="1543664" cy="618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00" dirty="0" smtClean="0"/>
              <a:t>Data </a:t>
            </a:r>
            <a:r>
              <a:rPr lang="en-US" sz="1000" dirty="0" err="1" smtClean="0"/>
              <a:t>Tersebut</a:t>
            </a:r>
            <a:r>
              <a:rPr lang="en-US" sz="1000" dirty="0"/>
              <a:t> </a:t>
            </a:r>
            <a:r>
              <a:rPr lang="en-US" sz="1000" dirty="0" err="1" smtClean="0"/>
              <a:t>dikirimkan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Ke</a:t>
            </a:r>
            <a:r>
              <a:rPr lang="en-US" sz="1000" dirty="0" smtClean="0"/>
              <a:t> Buyer</a:t>
            </a:r>
            <a:endParaRPr lang="en-US" sz="1000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848981" y="3118871"/>
            <a:ext cx="1543664" cy="618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00" dirty="0" smtClean="0"/>
              <a:t>Seller </a:t>
            </a:r>
            <a:r>
              <a:rPr lang="en-US" sz="1000" dirty="0" err="1" smtClean="0"/>
              <a:t>mengirimkan</a:t>
            </a:r>
            <a:r>
              <a:rPr lang="en-US" sz="1000" dirty="0" smtClean="0"/>
              <a:t> data </a:t>
            </a:r>
            <a:r>
              <a:rPr lang="en-US" sz="1000" dirty="0" err="1" smtClean="0"/>
              <a:t>ke</a:t>
            </a:r>
            <a:r>
              <a:rPr lang="en-US" sz="1000" dirty="0" smtClean="0"/>
              <a:t> Firebase</a:t>
            </a:r>
            <a:endParaRPr lang="en-US" sz="1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8343995" y="3833127"/>
            <a:ext cx="609600" cy="609600"/>
          </a:xfrm>
          <a:prstGeom prst="rect">
            <a:avLst/>
          </a:prstGeom>
        </p:spPr>
      </p:pic>
      <p:sp>
        <p:nvSpPr>
          <p:cNvPr id="48" name="Title 1"/>
          <p:cNvSpPr txBox="1">
            <a:spLocks/>
          </p:cNvSpPr>
          <p:nvPr/>
        </p:nvSpPr>
        <p:spPr>
          <a:xfrm>
            <a:off x="8716145" y="3302034"/>
            <a:ext cx="1543664" cy="618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00" dirty="0" smtClean="0"/>
              <a:t>Buyer </a:t>
            </a:r>
            <a:r>
              <a:rPr lang="en-US" sz="1000" dirty="0" err="1" smtClean="0"/>
              <a:t>mengonfirmasi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transaksi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400304" y="467445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51" name="TextBox 50"/>
          <p:cNvSpPr txBox="1"/>
          <p:nvPr/>
        </p:nvSpPr>
        <p:spPr>
          <a:xfrm>
            <a:off x="8159632" y="4682664"/>
            <a:ext cx="34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52" name="TextBox 51"/>
          <p:cNvSpPr txBox="1"/>
          <p:nvPr/>
        </p:nvSpPr>
        <p:spPr>
          <a:xfrm>
            <a:off x="4563242" y="3509189"/>
            <a:ext cx="3049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endParaRPr lang="en-US" dirty="0" smtClean="0"/>
          </a:p>
          <a:p>
            <a:pPr algn="ctr"/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Berpindah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234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-0.23776 -0.0016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0.06341 -0.10718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537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0.07578 0.12778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11094 -0.19514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-9769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6" grpId="0"/>
      <p:bldP spid="36" grpId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3" grpId="0"/>
      <p:bldP spid="43" grpId="1"/>
      <p:bldP spid="45" grpId="0"/>
      <p:bldP spid="45" grpId="1"/>
      <p:bldP spid="46" grpId="0"/>
      <p:bldP spid="46" grpId="1"/>
      <p:bldP spid="48" grpId="0"/>
      <p:bldP spid="48" grpId="1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4512381"/>
            <a:ext cx="4095044" cy="62406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Optimasi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enggunaan</a:t>
            </a:r>
            <a:r>
              <a:rPr lang="en-US" dirty="0" smtClean="0"/>
              <a:t> NFC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7000" y="4512380"/>
            <a:ext cx="4876800" cy="1041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Kolaborasi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Jasa</a:t>
            </a:r>
            <a:r>
              <a:rPr lang="en-US" dirty="0" smtClean="0"/>
              <a:t> E-</a:t>
            </a:r>
            <a:r>
              <a:rPr lang="en-US" dirty="0" err="1" smtClean="0"/>
              <a:t>Coemmerce</a:t>
            </a:r>
            <a:r>
              <a:rPr lang="en-US" dirty="0" smtClean="0"/>
              <a:t> (</a:t>
            </a:r>
            <a:r>
              <a:rPr lang="en-US" dirty="0" err="1" smtClean="0"/>
              <a:t>O2O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9" r="61259" b="13869"/>
          <a:stretch/>
        </p:blipFill>
        <p:spPr>
          <a:xfrm>
            <a:off x="2998062" y="2494842"/>
            <a:ext cx="1431963" cy="1467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25" y="1815745"/>
            <a:ext cx="2825750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22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Whom does what?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35666" y="4772025"/>
            <a:ext cx="4095044" cy="1764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Muhammad </a:t>
            </a:r>
            <a:r>
              <a:rPr lang="en-US" dirty="0" err="1" smtClean="0"/>
              <a:t>Hilmi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Firebase</a:t>
            </a:r>
          </a:p>
          <a:p>
            <a:pPr>
              <a:buFontTx/>
              <a:buChar char="-"/>
            </a:pPr>
            <a:r>
              <a:rPr lang="en-US" dirty="0" smtClean="0"/>
              <a:t>System Integration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28089" y="4690181"/>
            <a:ext cx="4095044" cy="1944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Jungman</a:t>
            </a:r>
            <a:r>
              <a:rPr lang="en-US" dirty="0" smtClean="0"/>
              <a:t> </a:t>
            </a:r>
            <a:r>
              <a:rPr lang="en-US" dirty="0" err="1" smtClean="0"/>
              <a:t>Nurdin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NFC Communication</a:t>
            </a:r>
          </a:p>
          <a:p>
            <a:pPr>
              <a:buFontTx/>
              <a:buChar char="-"/>
            </a:pPr>
            <a:r>
              <a:rPr lang="en-US" dirty="0" smtClean="0"/>
              <a:t>UI/</a:t>
            </a:r>
            <a:r>
              <a:rPr lang="en-US" dirty="0" err="1" smtClean="0"/>
              <a:t>UX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Test &amp; Debug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196" y="2042561"/>
            <a:ext cx="2419336" cy="2507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15" y="2042561"/>
            <a:ext cx="2415661" cy="2504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2191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 it?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27" y="1690688"/>
            <a:ext cx="5820641" cy="2873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0426"/>
          <a:stretch/>
        </p:blipFill>
        <p:spPr>
          <a:xfrm>
            <a:off x="7834664" y="4563887"/>
            <a:ext cx="2894191" cy="1845734"/>
          </a:xfrm>
          <a:prstGeom prst="rect">
            <a:avLst/>
          </a:prstGeom>
        </p:spPr>
      </p:pic>
      <p:sp>
        <p:nvSpPr>
          <p:cNvPr id="8" name="AutoShape 4" descr="data:image/png;base64,iVBORw0KGgoAAAANSUhEUgAAASIAAACuCAMAAAClZfCTAAABPlBMVEX///9hYWHa2tqTsVGQr0xbW1ufv1VZWVmSsU/JycmfvlNeXl6Orkn7+/tsbGyOrEmZuU3m5ubU1NSvr6/v7+9nZ2f19fWampq1tbW/v79ycnKBgYHf39+UlJSTs0zExMSCn0OoqKh5eXmJiYmDoEN+mUSPj4////hqaW1QUFBte1SPqFqHpUDe3eKDllloZm2Yu0f5/+d2kT79/+9zikSsvIvp98jF4omJqj1/njlrbWfHzbi3xZnq/MSuz2OixFPCxbykuXiQnXPx/NbT1siVr1jR46vg9rDO5Ju51XbCzaudrH6UqmGlq5qdqIfB4Xez1V+Aj2Fqgjaepo680Y61znmWp27k69ZogjCMk3nR08unxWbu/8Ousqast5Z7f3KDj2h/hnFob1pxhkVre0qqwW+Al0q+14XR37B4hGF/12lUAAAQKElEQVR4nO2cC3vTxhKGLdmKUGTZlizJsixblhw7cWvTXGhIoEDaFAinQK/0RmlLy+Wc//8HzuyuVlrdgh3sAA/78QC2slpJr2dnZmfXqVS4uLi4uLi4uLi4uLi4uLi4uLi4uLi4uLi4uLi4uLi4uLi4uLi4uLi4uLi4uLi4uLi4uLi4uLi43r22907vnZ1dB52d3Tvd237X9/O+6eDW2cuNo3oTaTab1Y9aL89uHaz5olqn0+mbK+jI6Hf6ygr6KdfB4esNoFO7EqkGQqQGrw8Xo6Rp2kWuq1mSJOjLnKF3C5t3ZUluX+QOFtTB4cvBVhV0hUWEVJ8Nnt5bAJLnhm7nAlfWGqpgLYOoa8lWkbV0VUFaI6LDB81atVqICBnT7OnhG72SI6uqtJQ1EC2NqCcJUq/g+FoR7b2uYzopRGlGs+t75/ehuaogSMHyF/8gEN3aaFYTMYwQpTpGBMNt4965hqRIgiCoRbf+Bi2NyLAEyyg4vj5EB9evVKvFiGoJImRJr8/zSB1JADOSi+79fC2NqKKZhXFhbYgOnjSrZYhiK4pG24PywWZaqtpzBWl5h708ohKtC9HBgwwh1mGnEcFge3Ba1o8jC5I4kdSGvewdvO+I9h5kARXHNMroaZkd9VTV1XxwpF3moCl6IiDTxK7jdI00PDjYhoMag0jzPA9e6L7TjoO6bUAzR2ER6p4nMqmmrjikwXoQFdhQ1opSiOqz28WMPBWNMbOhphy2M5WnSsXoTWXQ1PWZHxk9GR8MlYpLEekqNKp0BThuEW9jOy4+VxY6CaQ+9OrQN3Yg4AZSYCvrQLT9uoDQuYhgrBX67EASZA/7bDY16sqCrEDSq6oqCndyYmGQRMEBOKzK7QQRItyWUVMXt/JCaKbisyUhPrnD2Koe4uYgOQyENSC6XysgBIgGtUFukEWI6rPrBR3ZLjEfiPzsHAAQqa6gSo1Gw5LQk1B84LngsIUOY3oxIjgsSBL8CFmRB2Dg5LDXQC9kajkMIjuUED3oX8AdrRzRrUJC1SufRqoWIWoe3cv3ZEgka4T8kXXYXUwiVOB5bd+CJ5iQ4zp6GtdAhxVXSiMSpL5vGMgXAXdBbWCvpI+kJKFgEHVklK4ix6R3UD+rRnTwtJBQtRq6IdKNV3FexCJqbuTdUQ+eDT9lG24/mT9hRL0IWRcsIcLXh5du5HHNUE0jik/vIBuM7E7rozfEQSWIdESFGhe62KoRnZUYUfXGTsNq7OzcuDZkEdUpotmTbE9wq+oIvxJlNjXCA40aFZqhqB56BV49ekWfM0EkxT4dMi1BFek7LYx/liBCrybx1dC71SLa2ygxouqNBtaNa/tbTHYdI6ofZbMj5JYj0wd7ij0OPh7HHvwI+JHBE7GBr6GyVqQxJ0v9pJUiUxwxIhuwyTHqir/yiHZWFM2IFVFE4/FWlFhjRIRQEzx2erZmu0ny50iJ6WcQteUIETyjnIxGrQRRP9WqooNRyWZ0OkEELk3tJXORledFp4MSG2IQ7VNGTcaImvX60WGqK+Ss6eets3PZYkQaWJqUfPgliMx4/EVCyChhgsiTUhOelSM6q+fZVHFSFCHaQYiGhFEGUSbwd1gfPYIbpXPZYkQ2pD+NJD0uQ5Q2EZJ6KfRyGJEipaovq0a01yo2oZ+f//VXI9Jffz3/m9hRkxlngCjtjUwLQlX8MMhh0/suQQTtwyQzKEGkZxE51OHFiPy0f141oluFnmjw9w6IIkKvn8f+KIWIzY1QtLV6VKEQx/YPHNGTwoj/qZvAwaSsne+BUb1JxxkZaDBVYxz2SI3mAEQoV+meiwgGmvv+D7S9K0WEBld3kB/aafzz4pN/LMzos0+Qz65H4ywilBppKFVWJUZq7LBL3HVIE803IWqwa0coDhopROJaER0WxbMrgAibzot90L+YEUZExlqUFWHN7sddBSh/cxi5MYGSoD+R2OpkCSIEkq1hoiRoqqcQofJCkjmuGtHZrMSKEKIX+68AyxgYWREibEeJKwJEr9lbl1MrhUE8ly1B1E4nhSV5kSOnbMSAfDPEP4wRoSxdSC692tRxu7iShhHt/EMIjcef7BArGo6Hw60aO87qs6fxrUvZor6o0ghXgkiHGa0V+2vTEgoReYzfB01UCj6ZgPRTIy1Y6QTkoJr1RbhAhBFFdjMeD19QREhbKUT1AZ3LQh7IYKCHVDxEShBVRkyuiYZdISK8GDSib3wwomj4JogMNLunSai42pn+HiBhKZESWjWD6OpnloXfYUZNxhXV67uRv8ZJUaZe7dCstwyRiKo8ZB1fn2SKIQkiPI+f4FZaF62uRF0xxRBgrVqoqFKxFWu19aLDeOU+JTLQnlNE/9shiLARbQ1njBHVj/5LeurKKZdJng0R0M9BROo8VicIJqQUVoio0p3iVm0nQLVFmVoUgwhN3FS5FwSdUFKl1SKqFyKqYXeNUiFsRA2MCBvRFlIzjwg769wCO3oI/zxE2gTVU1GCoMqjSbG7RuerqOwoySiPkPsa0zstzBq4mok7UgNr7YhqtcHVzxAi93tE5SEqGyEriggdHx/Pjo7qEaQovxansmzldr74cDREj8gW4itteEejuNYWZJRDyWpHC6YyqZ/ogixLqVVEbxTlWnKjm5QAoJ+4kK2HMmngGqYkTy+wYF6GqDBzrFbv4lwIph1///0cIr5lWTf+HRMTuvs51qc1XK4d1M8IorbTzi/A2pAdtQGcBz+Ni2KorZPQNNudfr8TeOS4TU/LeP6KGECzftBlyBnQeVIoqPioQQcaaKmrva0ONzcKtXlXsBCjz0CYkHptuAVMwE09FOdIDwebWK2zld3M+6lSRIMTzAgybPTHkpxXW01sNYOHhoj0qtki+lgR7X6hK5aFCWEbcoxHx806IjT4co4IGa/qhNDurTXdWrv75jaXob1iRJtVz9MV1YoISY6hGFdniFDt6HOCaEgRZevXmi4a+oV28qUV0pzSW0Fnb6G9YiNq3ZwjRhZ2Q5YAhBTl5LhZG9QGR18jRJ6/NSCI7qQQiY4rS4IlTa23dpi9qNTanYbvlNHBt4OiYfYSCAEjX4Vwv6O2ESHF+GZWBzO6i41o/udxhOg2s25tB7LbNnTT1BGqIHky7QIbYSkiXx69WzO6XoBos/U7IiTOf7xmQUC79ljBOhk2B4NonM1/nkWIHiR9mS67O1OxevF8xJCW3koTI3rXA63yx50CI/ocjAgGk3INJvkvXg2HzzAi489ZbdDE40w8GdOAltSLtDBMgTDdeOJvCG+B6F3rNI9os4UAid78t/0xpIrDrdnPxIyUcT0yIu/P4xohxCwTtYXMcNLjhbQPGtH27Sygjd3/AAZP9E5+HePZWLM5e0QQPTu+i3MiCPnROBt8F9eutTCX9DvR7qAPG1HlrLW5SdCgf1C6/FL0MIbv94eEUK3+0CeMXt0knugRNaJWspBm5nev6nQhzRCW9yfvD6LTFplIbGxG/+9SDGBE2Iogp55FHtuIjOgqddatZJzpzMIq1QQeU7NtDawI/ossKUNLYw1MExVfMfCAjRGlDdAUDcNYxY7IJfRtxCjSLsmeRePf/SEZZ2jasdVlCM0fx0b0bbJGZBZ82SCYwN+G6zZUFwkztHvpdj5TzVVcoeFCLtYxE0RmgwGiTyyYGFlCb/k9y2+hWylCEPAjDPuJEUHC+E1CyOuOm5ER7d5nOurlCxDIQmA+3u0IeEkEW4dt+ak2XTdu3Z8GkJdrttKTlATRNEakBdOeb9qaafSno1V852hBbafMaJeELPHkB1T7IIhQxnj0LAIkikoyzNi8seIUjLRIopC8thtpK0oQ9aU4I+/K4oQikikirZfsGPDclew/XlC37iSE7lQjDidX949nBNEAEbp7QgkZXx3TnChlRGBGjbK7ZiNaKSKFXS3rWm4OUaAykxrbdS8xpWTMCAd8MtJufvPw+Hg2OwLd/fLmnCUUG1F6e5HZm3aLzX8RRFqYCmGdaRaRMk2daF7kqzgX1WlsRrsPYxTifC5+ffML0M2v0Ws6yvx46tG6c5jpSHMkq130vYxFEBnTFF5TyiIK+5WUnIt8o+uiuj+gvjqxFkKJKDnid5WTLTrMCoppNkxfG46RpbQIoiDz5aNeBpGY++aNu86vLma0fb2V8tVlMroohfzmKBfwGWl6FyJ3T0llM4sgygbELKIsQnDvo+yRNWrvNmZ09HtkKyS/zmjud0kCSczoduk3ZSq635ni3IZqEURupsqYQaTlcwpFusTAXzm9DWNt9wsyRz359asTI8vHOHk8JjN+5U9kRrezjigt0wmZ7fsLILKzmWcGkS3kMtMk1l2KDr9r7VYJl/n3v+7/8NUj3zDm2JjmwMd/9NV4NqNTtYfgiP54Y5eOPKE+aQFEupBxNRlEpporY5pyaSK2Fh1+FwV879kPaKF6f//q40fPnp2cPHv26PHV4dYMEqSjaMZ/8/jO/Tf3WPEEGsYXQCRKyyMqz1XXo9Mn0eTsxT7ZJjM8HpIFa0iPgA/yP9XIG/202LKHMY1n+m9E5KnvP6LKL2SG/+OveAvI1la8fN+sD+icjMz4/UVL9/1oI8QCiHKz4JwvKhholzzj14gRKdf2Y0SUDyXUatUdYkb5CpndL7hfh6aFK4hobnYJu+LJlxnR0AWJr/4NGRGDqF5nCLV2fy4zIzvrS5D8aMfRQnlRJhHM5kWd7NacSnCZszSQTYL7yf4P43MQDXZvEkb5zy8flOHxo53qLCItYy7U0jqZRDCLyM/9PpGC6ss6tU2G2dz+5afhMELUzCHauH66PSf1x1wPk4Jcl2bEqcLsKPVkWhhGbeT06A0ziDQhM9K8/H6mtcok0QwZx979u2O89hHttIoQDXbvvEYJtUnMKOd5vGm+dq1GT2WozOOnzUWXI0S2G6SPZ6exQSaZ7l3gN0q8hbQoiSYf9vbh2YPhjI41ROlo9+l1+guMDJJA5vxAR81iG1Fn4bGTckNmPJnWUyNEFZ8NULabQ6SFKbbt6eWGfJ0QSj7rg4PDsydPbxM9OLt3mtQXbb/YY2s9IVVy1Xtx3mJbrP8Zucl1+m5SdRwl33Ywe5NRrqTmyZPkxPb0cneORL46N3i2iTJHPb8k8AdyqESbQkwP3jBfqU/V6Bsu+TBMw23oflK7Hqk4DNi6I3UqeUQVzxVInLDFnnzJe2siI1rwF6ZpeBuEUpA/en1BDjtBEEws2WX33JmhBIdpWDdHsguN+qrUMStOI2kWCMKo33dlV6kUlfcrdqCq/SDoNOTJZSfWJCdaOBEz/eKgVsEW0B+NRn0/U3zUupPRKMl8zDY06mBDtNnL2kan0+nic+myWyV1W7YB3U+cS84ZKxTR4okY9tjGR/Vb+gCRIeZ9S6lsBTH6mBBByF9y79227vv+O973c6nSlvBDVKbRXX63x4crewk3FEtbZmR+pPqYXBEXFxcXFxcXFxcXFxcXFxcXFxcXFxcXFxcXFxcXFxcXFxcXFxcXFxcXFxcXFxcXFxcXFxcXFxfXOfo/rijlQQNDTO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85" y="2778428"/>
            <a:ext cx="3047182" cy="178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13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11" y="252130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AutoShape 4" descr="data:image/png;base64,iVBORw0KGgoAAAANSUhEUgAAASIAAACuCAMAAAClZfCTAAABPlBMVEX///9hYWHa2tqTsVGQr0xbW1ufv1VZWVmSsU/JycmfvlNeXl6Orkn7+/tsbGyOrEmZuU3m5ubU1NSvr6/v7+9nZ2f19fWampq1tbW/v79ycnKBgYHf39+UlJSTs0zExMSCn0OoqKh5eXmJiYmDoEN+mUSPj4////hqaW1QUFBte1SPqFqHpUDe3eKDllloZm2Yu0f5/+d2kT79/+9zikSsvIvp98jF4omJqj1/njlrbWfHzbi3xZnq/MSuz2OixFPCxbykuXiQnXPx/NbT1siVr1jR46vg9rDO5Ju51XbCzaudrH6UqmGlq5qdqIfB4Xez1V+Aj2Fqgjaepo680Y61znmWp27k69ZogjCMk3nR08unxWbu/8Ousqast5Z7f3KDj2h/hnFob1pxhkVre0qqwW+Al0q+14XR37B4hGF/12lUAAAQKElEQVR4nO2cC3vTxhKGLdmKUGTZlizJsixblhw7cWvTXGhIoEDaFAinQK/0RmlLy+Wc//8HzuyuVlrdgh3sAA/78QC2slpJr2dnZmfXqVS4uLi4uLi4uLi4uLi4uLi4uLi4uLi4uLi4uLi4uLi4uLi4uLi4uLi4uLi4uLi4uLi4uLi4uLi43r22907vnZ1dB52d3Tvd237X9/O+6eDW2cuNo3oTaTab1Y9aL89uHaz5olqn0+mbK+jI6Hf6ygr6KdfB4esNoFO7EqkGQqQGrw8Xo6Rp2kWuq1mSJOjLnKF3C5t3ZUluX+QOFtTB4cvBVhV0hUWEVJ8Nnt5bAJLnhm7nAlfWGqpgLYOoa8lWkbV0VUFaI6LDB81atVqICBnT7OnhG72SI6uqtJQ1EC2NqCcJUq/g+FoR7b2uYzopRGlGs+t75/ehuaogSMHyF/8gEN3aaFYTMYwQpTpGBMNt4965hqRIgiCoRbf+Bi2NyLAEyyg4vj5EB9evVKvFiGoJImRJr8/zSB1JADOSi+79fC2NqKKZhXFhbYgOnjSrZYhiK4pG24PywWZaqtpzBWl5h708ohKtC9HBgwwh1mGnEcFge3Ba1o8jC5I4kdSGvewdvO+I9h5kARXHNMroaZkd9VTV1XxwpF3moCl6IiDTxK7jdI00PDjYhoMag0jzPA9e6L7TjoO6bUAzR2ER6p4nMqmmrjikwXoQFdhQ1opSiOqz28WMPBWNMbOhphy2M5WnSsXoTWXQ1PWZHxk9GR8MlYpLEekqNKp0BThuEW9jOy4+VxY6CaQ+9OrQN3Yg4AZSYCvrQLT9uoDQuYhgrBX67EASZA/7bDY16sqCrEDSq6oqCndyYmGQRMEBOKzK7QQRItyWUVMXt/JCaKbisyUhPrnD2Koe4uYgOQyENSC6XysgBIgGtUFukEWI6rPrBR3ZLjEfiPzsHAAQqa6gSo1Gw5LQk1B84LngsIUOY3oxIjgsSBL8CFmRB2Dg5LDXQC9kajkMIjuUED3oX8AdrRzRrUJC1SufRqoWIWoe3cv3ZEgka4T8kXXYXUwiVOB5bd+CJ5iQ4zp6GtdAhxVXSiMSpL5vGMgXAXdBbWCvpI+kJKFgEHVklK4ix6R3UD+rRnTwtJBQtRq6IdKNV3FexCJqbuTdUQ+eDT9lG24/mT9hRL0IWRcsIcLXh5du5HHNUE0jik/vIBuM7E7rozfEQSWIdESFGhe62KoRnZUYUfXGTsNq7OzcuDZkEdUpotmTbE9wq+oIvxJlNjXCA40aFZqhqB56BV49ekWfM0EkxT4dMi1BFek7LYx/liBCrybx1dC71SLa2ygxouqNBtaNa/tbTHYdI6ofZbMj5JYj0wd7ij0OPh7HHvwI+JHBE7GBr6GyVqQxJ0v9pJUiUxwxIhuwyTHqir/yiHZWFM2IFVFE4/FWlFhjRIRQEzx2erZmu0ny50iJ6WcQteUIETyjnIxGrQRRP9WqooNRyWZ0OkEELk3tJXORledFp4MSG2IQ7VNGTcaImvX60WGqK+Ss6eets3PZYkQaWJqUfPgliMx4/EVCyChhgsiTUhOelSM6q+fZVHFSFCHaQYiGhFEGUSbwd1gfPYIbpXPZYkQ2pD+NJD0uQ5Q2EZJ6KfRyGJEipaovq0a01yo2oZ+f//VXI9Jffz3/m9hRkxlngCjtjUwLQlX8MMhh0/suQQTtwyQzKEGkZxE51OHFiPy0f141oluFnmjw9w6IIkKvn8f+KIWIzY1QtLV6VKEQx/YPHNGTwoj/qZvAwaSsne+BUb1JxxkZaDBVYxz2SI3mAEQoV+meiwgGmvv+D7S9K0WEBld3kB/aafzz4pN/LMzos0+Qz65H4ywilBppKFVWJUZq7LBL3HVIE803IWqwa0coDhopROJaER0WxbMrgAibzot90L+YEUZExlqUFWHN7sddBSh/cxi5MYGSoD+R2OpkCSIEkq1hoiRoqqcQofJCkjmuGtHZrMSKEKIX+68AyxgYWREibEeJKwJEr9lbl1MrhUE8ly1B1E4nhSV5kSOnbMSAfDPEP4wRoSxdSC692tRxu7iShhHt/EMIjcef7BArGo6Hw60aO87qs6fxrUvZor6o0ghXgkiHGa0V+2vTEgoReYzfB01UCj6ZgPRTIy1Y6QTkoJr1RbhAhBFFdjMeD19QREhbKUT1AZ3LQh7IYKCHVDxEShBVRkyuiYZdISK8GDSib3wwomj4JogMNLunSai42pn+HiBhKZESWjWD6OpnloXfYUZNxhXV67uRv8ZJUaZe7dCstwyRiKo8ZB1fn2SKIQkiPI+f4FZaF62uRF0xxRBgrVqoqFKxFWu19aLDeOU+JTLQnlNE/9shiLARbQ1njBHVj/5LeurKKZdJng0R0M9BROo8VicIJqQUVoio0p3iVm0nQLVFmVoUgwhN3FS5FwSdUFKl1SKqFyKqYXeNUiFsRA2MCBvRFlIzjwg769wCO3oI/zxE2gTVU1GCoMqjSbG7RuerqOwoySiPkPsa0zstzBq4mok7UgNr7YhqtcHVzxAi93tE5SEqGyEriggdHx/Pjo7qEaQovxansmzldr74cDREj8gW4itteEejuNYWZJRDyWpHC6YyqZ/ogixLqVVEbxTlWnKjm5QAoJ+4kK2HMmngGqYkTy+wYF6GqDBzrFbv4lwIph1///0cIr5lWTf+HRMTuvs51qc1XK4d1M8IorbTzi/A2pAdtQGcBz+Ni2KorZPQNNudfr8TeOS4TU/LeP6KGECzftBlyBnQeVIoqPioQQcaaKmrva0ONzcKtXlXsBCjz0CYkHptuAVMwE09FOdIDwebWK2zld3M+6lSRIMTzAgybPTHkpxXW01sNYOHhoj0qtki+lgR7X6hK5aFCWEbcoxHx806IjT4co4IGa/qhNDurTXdWrv75jaXob1iRJtVz9MV1YoISY6hGFdniFDt6HOCaEgRZevXmi4a+oV28qUV0pzSW0Fnb6G9YiNq3ZwjRhZ2Q5YAhBTl5LhZG9QGR18jRJ6/NSCI7qQQiY4rS4IlTa23dpi9qNTanYbvlNHBt4OiYfYSCAEjX4Vwv6O2ESHF+GZWBzO6i41o/udxhOg2s25tB7LbNnTT1BGqIHky7QIbYSkiXx69WzO6XoBos/U7IiTOf7xmQUC79ljBOhk2B4NonM1/nkWIHiR9mS67O1OxevF8xJCW3koTI3rXA63yx50CI/ocjAgGk3INJvkvXg2HzzAi489ZbdDE40w8GdOAltSLtDBMgTDdeOJvCG+B6F3rNI9os4UAid78t/0xpIrDrdnPxIyUcT0yIu/P4xohxCwTtYXMcNLjhbQPGtH27Sygjd3/AAZP9E5+HePZWLM5e0QQPTu+i3MiCPnROBt8F9eutTCX9DvR7qAPG1HlrLW5SdCgf1C6/FL0MIbv94eEUK3+0CeMXt0knugRNaJWspBm5nev6nQhzRCW9yfvD6LTFplIbGxG/+9SDGBE2Iogp55FHtuIjOgqddatZJzpzMIq1QQeU7NtDawI/ossKUNLYw1MExVfMfCAjRGlDdAUDcNYxY7IJfRtxCjSLsmeRePf/SEZZ2jasdVlCM0fx0b0bbJGZBZ82SCYwN+G6zZUFwkztHvpdj5TzVVcoeFCLtYxE0RmgwGiTyyYGFlCb/k9y2+hWylCEPAjDPuJEUHC+E1CyOuOm5ER7d5nOurlCxDIQmA+3u0IeEkEW4dt+ak2XTdu3Z8GkJdrttKTlATRNEakBdOeb9qaafSno1V852hBbafMaJeELPHkB1T7IIhQxnj0LAIkikoyzNi8seIUjLRIopC8thtpK0oQ9aU4I+/K4oQikikirZfsGPDclew/XlC37iSE7lQjDidX949nBNEAEbp7QgkZXx3TnChlRGBGjbK7ZiNaKSKFXS3rWm4OUaAykxrbdS8xpWTMCAd8MtJufvPw+Hg2OwLd/fLmnCUUG1F6e5HZm3aLzX8RRFqYCmGdaRaRMk2daF7kqzgX1WlsRrsPYxTifC5+ffML0M2v0Ws6yvx46tG6c5jpSHMkq130vYxFEBnTFF5TyiIK+5WUnIt8o+uiuj+gvjqxFkKJKDnid5WTLTrMCoppNkxfG46RpbQIoiDz5aNeBpGY++aNu86vLma0fb2V8tVlMroohfzmKBfwGWl6FyJ3T0llM4sgygbELKIsQnDvo+yRNWrvNmZ09HtkKyS/zmjud0kCSczoduk3ZSq635ni3IZqEURupsqYQaTlcwpFusTAXzm9DWNt9wsyRz359asTI8vHOHk8JjN+5U9kRrezjigt0wmZ7fsLILKzmWcGkS3kMtMk1l2KDr9r7VYJl/n3v+7/8NUj3zDm2JjmwMd/9NV4NqNTtYfgiP54Y5eOPKE+aQFEupBxNRlEpporY5pyaSK2Fh1+FwV879kPaKF6f//q40fPnp2cPHv26PHV4dYMEqSjaMZ/8/jO/Tf3WPEEGsYXQCRKyyMqz1XXo9Mn0eTsxT7ZJjM8HpIFa0iPgA/yP9XIG/202LKHMY1n+m9E5KnvP6LKL2SG/+OveAvI1la8fN+sD+icjMz4/UVL9/1oI8QCiHKz4JwvKhholzzj14gRKdf2Y0SUDyXUatUdYkb5CpndL7hfh6aFK4hobnYJu+LJlxnR0AWJr/4NGRGDqF5nCLV2fy4zIzvrS5D8aMfRQnlRJhHM5kWd7NacSnCZszSQTYL7yf4P43MQDXZvEkb5zy8flOHxo53qLCItYy7U0jqZRDCLyM/9PpGC6ss6tU2G2dz+5afhMELUzCHauH66PSf1x1wPk4Jcl2bEqcLsKPVkWhhGbeT06A0ziDQhM9K8/H6mtcok0QwZx979u2O89hHttIoQDXbvvEYJtUnMKOd5vGm+dq1GT2WozOOnzUWXI0S2G6SPZ6exQSaZ7l3gN0q8hbQoiSYf9vbh2YPhjI41ROlo9+l1+guMDJJA5vxAR81iG1Fn4bGTckNmPJnWUyNEFZ8NULabQ6SFKbbt6eWGfJ0QSj7rg4PDsydPbxM9OLt3mtQXbb/YY2s9IVVy1Xtx3mJbrP8Zucl1+m5SdRwl33Ywe5NRrqTmyZPkxPb0cneORL46N3i2iTJHPb8k8AdyqESbQkwP3jBfqU/V6Bsu+TBMw23oflK7Hqk4DNi6I3UqeUQVzxVInLDFnnzJe2siI1rwF6ZpeBuEUpA/en1BDjtBEEws2WX33JmhBIdpWDdHsguN+qrUMStOI2kWCMKo33dlV6kUlfcrdqCq/SDoNOTJZSfWJCdaOBEz/eKgVsEW0B+NRn0/U3zUupPRKMl8zDY06mBDtNnL2kan0+nic+myWyV1W7YB3U+cS84ZKxTR4okY9tjGR/Vb+gCRIeZ9S6lsBTH6mBBByF9y79227vv+O973c6nSlvBDVKbRXX63x4crewk3FEtbZmR+pPqYXBEXFxcXFxcXFxcXFxcXFxcXFxcXFxcXFxcXFxcXFxcXFxcXFxcXFxcXFxcXFxcXFxcXFxcXFxfXOfo/rijlQQNDTO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23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129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SamPay NFC?</vt:lpstr>
      <vt:lpstr>Features?</vt:lpstr>
      <vt:lpstr>How does it work?</vt:lpstr>
      <vt:lpstr>Future Plans?</vt:lpstr>
      <vt:lpstr>Whom does what?</vt:lpstr>
      <vt:lpstr>How did we do it?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SamPay NFC</dc:title>
  <dc:creator>jungman.nurdin@gmail.com</dc:creator>
  <cp:lastModifiedBy>jungman.nurdin@gmail.com</cp:lastModifiedBy>
  <cp:revision>15</cp:revision>
  <dcterms:created xsi:type="dcterms:W3CDTF">2018-11-27T08:16:38Z</dcterms:created>
  <dcterms:modified xsi:type="dcterms:W3CDTF">2018-11-27T15:37:54Z</dcterms:modified>
</cp:coreProperties>
</file>