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C584-973C-41EC-A099-6C0BF439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7BCD3-3685-440F-BA52-54177B0F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A165-6C24-4894-925B-77AF71A9881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482A-DDD0-429E-B537-26725FDC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A25E6-AE5F-4584-A756-FD7DFF57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0CB75-59C2-41CF-B467-8B627866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BE89B-9CB4-45FC-A835-573ECB3F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99340-BEE8-4EAD-94F3-9ABE9B5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56A0-4B9A-450B-992A-43CC20FE8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A165-6C24-4894-925B-77AF71A9881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FCF3-39E0-464D-8607-C87EBEB1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B80D5-B458-4443-B573-FF9E951F0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CB75-59C2-41CF-B467-8B627866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F76007-44CF-4948-9096-2DA945E2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battle of Neighborhoods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A7989-E411-4936-8C3D-D3948DE9D3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DC39A9-083B-41AA-9633-BC8277AB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Understanding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B4186-F095-45DC-9C67-FAB88A79CE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F7069C-F4C3-4782-B85B-7DFCFE4D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 we need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1640E-6C8A-48BD-86A7-1B7CF8D7A3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8F6C3D-7028-4A8A-8688-1842D0A2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F528B-4488-4B87-B97A-2B6C80CA7B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9D556F-FA03-45A0-B756-8F0D0D13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3F479-A9D9-456B-A1EB-076AAC6381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5433E8-A2A4-4CF0-9FF1-101402DF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13C4F-1AFC-4FD0-AA50-1A9C2E40C3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F23BEB-295C-4B5F-B8D7-69EA0FD7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A336D-21B9-4808-AD4D-903B9E5ADD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The battle of Neighborhoods</vt:lpstr>
      <vt:lpstr>Business Understanding</vt:lpstr>
      <vt:lpstr>Tools we need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Mamata KC</dc:creator>
  <cp:lastModifiedBy>Mamata KC</cp:lastModifiedBy>
  <cp:revision>1</cp:revision>
  <dcterms:created xsi:type="dcterms:W3CDTF">2020-07-10T06:38:46Z</dcterms:created>
  <dcterms:modified xsi:type="dcterms:W3CDTF">2020-07-10T06:38:46Z</dcterms:modified>
</cp:coreProperties>
</file>