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2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F8AC-E685-4F68-9793-A66AAD93D01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4D70-81B2-4FF2-A11E-31BB5869C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F8AC-E685-4F68-9793-A66AAD93D01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4D70-81B2-4FF2-A11E-31BB5869C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F8AC-E685-4F68-9793-A66AAD93D01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4D70-81B2-4FF2-A11E-31BB5869C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F8AC-E685-4F68-9793-A66AAD93D01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4D70-81B2-4FF2-A11E-31BB5869C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F8AC-E685-4F68-9793-A66AAD93D01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4D70-81B2-4FF2-A11E-31BB5869C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F8AC-E685-4F68-9793-A66AAD93D01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4D70-81B2-4FF2-A11E-31BB5869C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F8AC-E685-4F68-9793-A66AAD93D01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4D70-81B2-4FF2-A11E-31BB5869C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F8AC-E685-4F68-9793-A66AAD93D01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4D70-81B2-4FF2-A11E-31BB5869C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F8AC-E685-4F68-9793-A66AAD93D01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4D70-81B2-4FF2-A11E-31BB5869C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F8AC-E685-4F68-9793-A66AAD93D01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4D70-81B2-4FF2-A11E-31BB5869C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F8AC-E685-4F68-9793-A66AAD93D01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4D70-81B2-4FF2-A11E-31BB5869C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0F8AC-E685-4F68-9793-A66AAD93D01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94D70-81B2-4FF2-A11E-31BB5869C3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Persistence Life 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39839"/>
            <a:ext cx="8548378" cy="550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 Life Cycle</a:t>
            </a:r>
            <a:endParaRPr lang="en-US" dirty="0"/>
          </a:p>
        </p:txBody>
      </p:sp>
      <p:pic>
        <p:nvPicPr>
          <p:cNvPr id="4" name="Content Placeholder 3" descr="Persistence Life 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48271" y="1600200"/>
            <a:ext cx="7247457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New/Transient State</a:t>
            </a:r>
            <a:endParaRPr lang="en-US" dirty="0"/>
          </a:p>
        </p:txBody>
      </p:sp>
      <p:pic>
        <p:nvPicPr>
          <p:cNvPr id="4" name="Content Placeholder 3" descr="New Stat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35065" y="1600200"/>
            <a:ext cx="7273869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State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676" y="1600200"/>
            <a:ext cx="71886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Detached State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84784"/>
            <a:ext cx="77597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Detached State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7600950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Removed State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764540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</Words>
  <Application>Microsoft Office PowerPoint</Application>
  <PresentationFormat>On-screen Show (4:3)</PresentationFormat>
  <Paragraphs>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Persistence Life Cycle</vt:lpstr>
      <vt:lpstr>Slide 2</vt:lpstr>
      <vt:lpstr>Persistence Life Cycle</vt:lpstr>
      <vt:lpstr>New/Transient State</vt:lpstr>
      <vt:lpstr>Managed State</vt:lpstr>
      <vt:lpstr>Detached State</vt:lpstr>
      <vt:lpstr>Detached State</vt:lpstr>
      <vt:lpstr>Removed State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Persistence Life Cycle</dc:title>
  <dc:creator>admi</dc:creator>
  <cp:lastModifiedBy>admi</cp:lastModifiedBy>
  <cp:revision>4</cp:revision>
  <dcterms:created xsi:type="dcterms:W3CDTF">2021-06-24T02:17:31Z</dcterms:created>
  <dcterms:modified xsi:type="dcterms:W3CDTF">2021-06-24T03:26:02Z</dcterms:modified>
</cp:coreProperties>
</file>