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9FEE-5341-4BF4-96E2-65C205757467}" type="datetimeFigureOut">
              <a:rPr lang="sl-SI" smtClean="0"/>
              <a:t>25.5.2014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EED0-0ECF-484C-A7DB-E834E4DA408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5426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9FEE-5341-4BF4-96E2-65C205757467}" type="datetimeFigureOut">
              <a:rPr lang="sl-SI" smtClean="0"/>
              <a:t>25.5.2014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EED0-0ECF-484C-A7DB-E834E4DA408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524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9FEE-5341-4BF4-96E2-65C205757467}" type="datetimeFigureOut">
              <a:rPr lang="sl-SI" smtClean="0"/>
              <a:t>25.5.2014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EED0-0ECF-484C-A7DB-E834E4DA408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941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9FEE-5341-4BF4-96E2-65C205757467}" type="datetimeFigureOut">
              <a:rPr lang="sl-SI" smtClean="0"/>
              <a:t>25.5.2014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EED0-0ECF-484C-A7DB-E834E4DA408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8218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9FEE-5341-4BF4-96E2-65C205757467}" type="datetimeFigureOut">
              <a:rPr lang="sl-SI" smtClean="0"/>
              <a:t>25.5.2014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EED0-0ECF-484C-A7DB-E834E4DA408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2743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9FEE-5341-4BF4-96E2-65C205757467}" type="datetimeFigureOut">
              <a:rPr lang="sl-SI" smtClean="0"/>
              <a:t>25.5.2014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EED0-0ECF-484C-A7DB-E834E4DA408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7354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9FEE-5341-4BF4-96E2-65C205757467}" type="datetimeFigureOut">
              <a:rPr lang="sl-SI" smtClean="0"/>
              <a:t>25.5.2014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EED0-0ECF-484C-A7DB-E834E4DA408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2641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9FEE-5341-4BF4-96E2-65C205757467}" type="datetimeFigureOut">
              <a:rPr lang="sl-SI" smtClean="0"/>
              <a:t>25.5.2014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EED0-0ECF-484C-A7DB-E834E4DA408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5041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9FEE-5341-4BF4-96E2-65C205757467}" type="datetimeFigureOut">
              <a:rPr lang="sl-SI" smtClean="0"/>
              <a:t>25.5.2014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EED0-0ECF-484C-A7DB-E834E4DA408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6770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9FEE-5341-4BF4-96E2-65C205757467}" type="datetimeFigureOut">
              <a:rPr lang="sl-SI" smtClean="0"/>
              <a:t>25.5.2014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EED0-0ECF-484C-A7DB-E834E4DA408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5726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9FEE-5341-4BF4-96E2-65C205757467}" type="datetimeFigureOut">
              <a:rPr lang="sl-SI" smtClean="0"/>
              <a:t>25.5.2014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EED0-0ECF-484C-A7DB-E834E4DA408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122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9FEE-5341-4BF4-96E2-65C205757467}" type="datetimeFigureOut">
              <a:rPr lang="sl-SI" smtClean="0"/>
              <a:t>25.5.2014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BEED0-0ECF-484C-A7DB-E834E4DA408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2146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PRTVI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1405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DRUGI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4802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JEAA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6811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PRTVI</vt:lpstr>
      <vt:lpstr>DRUGI</vt:lpstr>
      <vt:lpstr>JEAA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LaPsaca123</dc:creator>
  <cp:lastModifiedBy>LaPsaca123</cp:lastModifiedBy>
  <cp:revision>2</cp:revision>
  <dcterms:created xsi:type="dcterms:W3CDTF">2014-05-25T16:44:05Z</dcterms:created>
  <dcterms:modified xsi:type="dcterms:W3CDTF">2014-05-25T16:55:22Z</dcterms:modified>
</cp:coreProperties>
</file>