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965772"/>
            <a:ext cx="3081576" cy="17260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IKEA FURNITURE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2933703"/>
            <a:ext cx="3309038" cy="2755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bg2"/>
                </a:solidFill>
                <a:ea typeface="+mn-lt"/>
                <a:cs typeface="+mn-lt"/>
              </a:rPr>
              <a:t>TidytuesdaY</a:t>
            </a:r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 DATASET 11/03/2020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Rachel Kean</a:t>
            </a:r>
          </a:p>
          <a:p>
            <a:r>
              <a:rPr lang="en-US" b="1" dirty="0">
                <a:solidFill>
                  <a:schemeClr val="bg2"/>
                </a:solidFill>
              </a:rPr>
              <a:t>Rachael Leonard </a:t>
            </a:r>
          </a:p>
          <a:p>
            <a:r>
              <a:rPr lang="en-US" b="1" dirty="0">
                <a:solidFill>
                  <a:schemeClr val="bg2"/>
                </a:solidFill>
              </a:rPr>
              <a:t>Marcie Matejka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Presentation date: 12/14/2020</a:t>
            </a:r>
          </a:p>
        </p:txBody>
      </p:sp>
      <p:pic>
        <p:nvPicPr>
          <p:cNvPr id="4" name="Picture 4" descr="A picture containing outdoor, clock, building, large&#10;&#10;Description automatically generated">
            <a:extLst>
              <a:ext uri="{FF2B5EF4-FFF2-40B4-BE49-F238E27FC236}">
                <a16:creationId xmlns:a16="http://schemas.microsoft.com/office/drawing/2014/main" id="{850FA4D2-D6C5-4273-8CB8-352E98C9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2996"/>
            <a:ext cx="5702300" cy="42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923-E54F-43F7-98B0-AEF1EBED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IKEA Furniture dataset from Kaggle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831254-975E-4F29-ABF3-6126E108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15187"/>
            <a:ext cx="11029615" cy="3208921"/>
          </a:xfrm>
        </p:spPr>
      </p:pic>
    </p:spTree>
    <p:extLst>
      <p:ext uri="{BB962C8B-B14F-4D97-AF65-F5344CB8AC3E}">
        <p14:creationId xmlns:p14="http://schemas.microsoft.com/office/powerpoint/2010/main" val="8712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7050868-8F0A-424A-AB5F-634611D8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82672"/>
            <a:ext cx="6518800" cy="27867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A4F1-172A-49DD-8772-0BA4BF73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IKEA Data Glimpse</a:t>
            </a:r>
          </a:p>
        </p:txBody>
      </p:sp>
    </p:spTree>
    <p:extLst>
      <p:ext uri="{BB962C8B-B14F-4D97-AF65-F5344CB8AC3E}">
        <p14:creationId xmlns:p14="http://schemas.microsoft.com/office/powerpoint/2010/main" val="24604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CFC7-E18D-4FC9-AA8A-96F2318A3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B3E01-3DD5-4279-871E-4EB04A4B9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Rachel Kean</a:t>
            </a:r>
          </a:p>
          <a:p>
            <a:r>
              <a:rPr lang="en-US" b="1" dirty="0">
                <a:solidFill>
                  <a:schemeClr val="bg2"/>
                </a:solidFill>
              </a:rPr>
              <a:t>Rachael Leonard </a:t>
            </a:r>
          </a:p>
          <a:p>
            <a:r>
              <a:rPr lang="en-US" b="1" dirty="0">
                <a:solidFill>
                  <a:schemeClr val="bg2"/>
                </a:solidFill>
              </a:rPr>
              <a:t>Marcie Matejka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IKEA FURNITURE</vt:lpstr>
      <vt:lpstr>IKEA Furniture dataset from Kaggle</vt:lpstr>
      <vt:lpstr>IKEA Data Glimpse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IKEA FURNITURE</dc:title>
  <dc:creator>Marcie Matejka</dc:creator>
  <cp:lastModifiedBy>Marcie Matejka</cp:lastModifiedBy>
  <cp:revision>3</cp:revision>
  <dcterms:created xsi:type="dcterms:W3CDTF">2020-11-08T17:07:07Z</dcterms:created>
  <dcterms:modified xsi:type="dcterms:W3CDTF">2020-12-13T22:01:48Z</dcterms:modified>
</cp:coreProperties>
</file>