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4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86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7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C596D4-2B57-4FB9-974D-2F87EAAA956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90F600-BFA3-4E6E-B861-A839CD4D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llow.com/" TargetMode="External"/><Relationship Id="rId2" Type="http://schemas.openxmlformats.org/officeDocument/2006/relationships/hyperlink" Target="https://www.city-data.com/zipmaps/San-Jose-Californi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8020-BDF0-4A20-89D8-9DA9BA34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78" y="341745"/>
            <a:ext cx="10759643" cy="2036620"/>
          </a:xfrm>
        </p:spPr>
        <p:txBody>
          <a:bodyPr/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rial" panose="020B0604020202020204" pitchFamily="34" charset="0"/>
              </a:rPr>
              <a:t>Most profitable real estate investment and Prediction  for San Jose city</a:t>
            </a:r>
            <a:endParaRPr lang="en-US" sz="3200" b="1" dirty="0">
              <a:latin typeface="Amasis MT Pro Medium" panose="020406040500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6913-0183-4C16-B4F9-C4CE943E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470" y="3343565"/>
            <a:ext cx="6815669" cy="284711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* Team Jarvis *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Mamatha Guntu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Prajakta Joshi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Srujana Koripalli</a:t>
            </a:r>
          </a:p>
          <a:p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Umashankar Kumar</a:t>
            </a: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3503-D7CE-4583-BCBE-B499781F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CRISP DM -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F60A-D642-4A55-8B6D-684B6CD011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The project covers all the 6 stages of CRISP-DM 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1. Business Understanding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2. Data Understanding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3. Data Preparation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4. Modelling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5. Evaluation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latin typeface="Amasis MT Pro Medium" panose="02040604050005020304" pitchFamily="18" charset="0"/>
              </a:rPr>
              <a:t>6. Deployment</a:t>
            </a:r>
          </a:p>
          <a:p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1CDD-7DF8-4801-ABCE-5FD8CFD2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 Data Collected for San Jose City </a:t>
            </a:r>
            <a:br>
              <a:rPr lang="en-US" dirty="0">
                <a:latin typeface="Amasis MT Pro Medium" panose="02040604050005020304" pitchFamily="18" charset="0"/>
              </a:rPr>
            </a:b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F9D6-2037-4EF6-8B77-3E5295F1B2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Crime Rates– Data Scraped </a:t>
            </a:r>
          </a:p>
          <a:p>
            <a:pPr lvl="1"/>
            <a:r>
              <a:rPr lang="en-US" b="0" dirty="0">
                <a:effectLst/>
                <a:latin typeface="Amasis MT Pro Medium" panose="02040604050005020304" pitchFamily="18" charset="0"/>
                <a:cs typeface="Adobe Devanagari" panose="02040503050201020203" pitchFamily="18" charset="0"/>
                <a:hlinkClick r:id="rId2"/>
              </a:rPr>
              <a:t>https://www.city-data.com/zipmaps/San-Jose-California.html</a:t>
            </a:r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Zillow  Website– Data SCRAPED</a:t>
            </a:r>
          </a:p>
          <a:p>
            <a:pPr lvl="1"/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  <a:hlinkClick r:id="rId3"/>
              </a:rPr>
              <a:t>www.Zillow.com</a:t>
            </a:r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School rating</a:t>
            </a:r>
          </a:p>
          <a:p>
            <a:pPr lvl="1"/>
            <a:r>
              <a:rPr lang="en-US" b="0" dirty="0">
                <a:solidFill>
                  <a:schemeClr val="accent1"/>
                </a:solidFill>
                <a:effectLst/>
                <a:latin typeface="Amasis MT Pro Medium" panose="02040604050005020304" pitchFamily="18" charset="0"/>
              </a:rPr>
              <a:t>https://www.zipdatamaps.com/</a:t>
            </a:r>
            <a:r>
              <a:rPr lang="en-US" dirty="0">
                <a:latin typeface="Amasis MT Pro Medium" panose="02040604050005020304" pitchFamily="18" charset="0"/>
                <a:cs typeface="Adobe Devanagari" panose="02040503050201020203" pitchFamily="18" charset="0"/>
              </a:rPr>
              <a:t>					</a:t>
            </a: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pPr lvl="1"/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endParaRPr lang="en-US" dirty="0">
              <a:latin typeface="Amasis MT Pro Medium" panose="02040604050005020304" pitchFamily="18" charset="0"/>
              <a:cs typeface="Adobe Devanagari" panose="02040503050201020203" pitchFamily="18" charset="0"/>
            </a:endParaRPr>
          </a:p>
          <a:p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86C6-69AA-468C-A7E9-9FB8D22B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21787"/>
            <a:ext cx="10364451" cy="1596177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 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E596E-625F-445B-8C5C-5E1AA8FB81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7964"/>
            <a:ext cx="10363826" cy="4812145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Understanding a client’s true goal is critical to uncovering the important factors involved in the planned project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Amasis MT Pro Medium" panose="02040604050005020304" pitchFamily="18" charset="0"/>
              <a:cs typeface="Angsana New" panose="020B0502040204020203" pitchFamily="18" charset="-34"/>
            </a:endParaRPr>
          </a:p>
          <a:p>
            <a:r>
              <a:rPr lang="en-US" sz="2000" b="0" i="0" u="none" strike="noStrike" dirty="0">
                <a:solidFill>
                  <a:srgbClr val="222222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the primary business goal In our project is to help the 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investors or buyers, whether to invest in a housing property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san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jose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 city or not depending </a:t>
            </a:r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  <a:cs typeface="Angsana New" panose="020B0502040204020203" pitchFamily="18" charset="-34"/>
              </a:rPr>
              <a:t>up on </a:t>
            </a:r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  <a:cs typeface="Angsana New" panose="020B0502040204020203" pitchFamily="18" charset="-34"/>
              </a:rPr>
              <a:t>various features to be considered such as, Zestimate Price, Crime Rate , school rating </a:t>
            </a:r>
          </a:p>
          <a:p>
            <a:pPr marL="0" indent="0" algn="l">
              <a:buNone/>
            </a:pPr>
            <a:br>
              <a:rPr lang="en-US" dirty="0">
                <a:latin typeface="Amasis MT Pro Medium" panose="02040604050005020304" pitchFamily="18" charset="0"/>
                <a:cs typeface="Angsana New" panose="020B0502040204020203" pitchFamily="18" charset="-34"/>
              </a:rPr>
            </a:br>
            <a:endParaRPr lang="en-US" dirty="0">
              <a:latin typeface="Amasis MT Pro Medium" panose="02040604050005020304" pitchFamily="18" charset="0"/>
              <a:cs typeface="Angsana New" panose="020B0502040204020203" pitchFamily="18" charset="-34"/>
            </a:endParaRPr>
          </a:p>
          <a:p>
            <a:endParaRPr lang="en-US" dirty="0">
              <a:latin typeface="Amasis MT Pro Medium" panose="02040604050005020304" pitchFamily="18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806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E64A-552D-474E-A885-5BAA79F5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967B5-A527-40C8-B897-58ECA70CDD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7274"/>
            <a:ext cx="10363826" cy="394392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To analyses the properties of the city , we initially added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Zillow property List added</a:t>
            </a:r>
          </a:p>
          <a:p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After that we added below Latent variables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Crime index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Violent crime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Property crime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School Ratings Data set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School quality depending on below factors</a:t>
            </a:r>
          </a:p>
          <a:p>
            <a:pPr lvl="3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Commute time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Amasis MT Pro Medium" panose="02040604050005020304" pitchFamily="18" charset="0"/>
              </a:rPr>
              <a:t>Free lunch</a:t>
            </a:r>
          </a:p>
          <a:p>
            <a:pPr lvl="3"/>
            <a:r>
              <a:rPr lang="en-US" b="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Total number of schools in the zipcode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pPr lvl="2"/>
            <a:endParaRPr lang="en-US" b="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pPr lvl="3"/>
            <a:endParaRPr lang="en-US" b="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en-US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5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F1EA-90CF-48FF-83A7-E6D440BF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58" y="56273"/>
            <a:ext cx="10364451" cy="1596177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1ADD-F802-4E4D-8299-97ADAD7A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644074"/>
            <a:ext cx="10363826" cy="4359564"/>
          </a:xfrm>
        </p:spPr>
        <p:txBody>
          <a:bodyPr>
            <a:norm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Selected below scrapped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Zillow scrapped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School rating scrapped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Crime rate scrapped data</a:t>
            </a:r>
          </a:p>
          <a:p>
            <a:pPr marL="457200" lvl="1" indent="0" algn="just" fontAlgn="base">
              <a:spcBef>
                <a:spcPts val="0"/>
              </a:spcBef>
              <a:buNone/>
            </a:pPr>
            <a:endParaRPr lang="en-US" dirty="0">
              <a:latin typeface="Amasis MT Pro Medium" panose="020406040500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Cleaned data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Removed null values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Removed unnecessary columns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Remove houses with price as zero</a:t>
            </a:r>
          </a:p>
          <a:p>
            <a:pPr marL="457200" lvl="1" indent="0" algn="just" fontAlgn="base">
              <a:spcBef>
                <a:spcPts val="0"/>
              </a:spcBef>
              <a:buNone/>
            </a:pPr>
            <a:endParaRPr lang="en-US" dirty="0">
              <a:latin typeface="Amasis MT Pro Medium" panose="02040604050005020304" pitchFamily="18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masis MT Pro Medium" panose="02040604050005020304" pitchFamily="18" charset="0"/>
              </a:rPr>
              <a:t>Integrate data	</a:t>
            </a:r>
          </a:p>
          <a:p>
            <a:pPr lvl="1" algn="just" fontAlgn="base">
              <a:spcBef>
                <a:spcPts val="0"/>
              </a:spcBef>
            </a:pPr>
            <a:r>
              <a:rPr lang="en-US" dirty="0">
                <a:latin typeface="Amasis MT Pro Medium" panose="02040604050005020304" pitchFamily="18" charset="0"/>
              </a:rPr>
              <a:t>Integrated with school rating and crime rating</a:t>
            </a:r>
          </a:p>
        </p:txBody>
      </p:sp>
    </p:spTree>
    <p:extLst>
      <p:ext uri="{BB962C8B-B14F-4D97-AF65-F5344CB8AC3E}">
        <p14:creationId xmlns:p14="http://schemas.microsoft.com/office/powerpoint/2010/main" val="4286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B134-0052-4B72-B13B-5C5A5E1B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6" y="2142517"/>
            <a:ext cx="10364451" cy="1596177"/>
          </a:xfrm>
        </p:spPr>
        <p:txBody>
          <a:bodyPr/>
          <a:lstStyle/>
          <a:p>
            <a:r>
              <a:rPr lang="en-US" dirty="0">
                <a:latin typeface="Amasis MT Pro Medium" panose="020406040500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096580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86</TotalTime>
  <Words>271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Tw Cen MT</vt:lpstr>
      <vt:lpstr>Droplet</vt:lpstr>
      <vt:lpstr>Most profitable real estate investment and Prediction  for San Jose city</vt:lpstr>
      <vt:lpstr>CRISP DM - Stages</vt:lpstr>
      <vt:lpstr> Data Collected for San Jose City  </vt:lpstr>
      <vt:lpstr> Business understanding</vt:lpstr>
      <vt:lpstr>Data understanding</vt:lpstr>
      <vt:lpstr>Data preparation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profitable real estate investment and Prediction  for San Jose city</dc:title>
  <dc:creator>Srujana Koripalli</dc:creator>
  <cp:lastModifiedBy>Srujana Koripalli</cp:lastModifiedBy>
  <cp:revision>1</cp:revision>
  <dcterms:created xsi:type="dcterms:W3CDTF">2021-12-09T23:08:20Z</dcterms:created>
  <dcterms:modified xsi:type="dcterms:W3CDTF">2021-12-10T00:34:20Z</dcterms:modified>
</cp:coreProperties>
</file>