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330" r:id="rId7"/>
    <p:sldId id="345" r:id="rId8"/>
    <p:sldId id="346" r:id="rId9"/>
    <p:sldId id="347" r:id="rId10"/>
    <p:sldId id="353" r:id="rId11"/>
    <p:sldId id="349" r:id="rId12"/>
    <p:sldId id="338" r:id="rId13"/>
    <p:sldId id="350" r:id="rId14"/>
    <p:sldId id="351" r:id="rId15"/>
    <p:sldId id="348" r:id="rId16"/>
    <p:sldId id="35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74" d="100"/>
          <a:sy n="74" d="100"/>
        </p:scale>
        <p:origin x="30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1C4F9-3265-4BED-ABD5-B8B2E27363F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3A0A822-5B70-4469-85ED-7A5E68CDFD4D}">
      <dgm:prSet/>
      <dgm:spPr/>
      <dgm:t>
        <a:bodyPr/>
        <a:lstStyle/>
        <a:p>
          <a:r>
            <a:rPr lang="en-US"/>
            <a:t>Theme Support</a:t>
          </a:r>
        </a:p>
      </dgm:t>
    </dgm:pt>
    <dgm:pt modelId="{2232F5CF-2931-4EBC-92ED-78C24C599E00}" type="parTrans" cxnId="{B501BC8C-9174-4044-AA6D-43AE1D552BCC}">
      <dgm:prSet/>
      <dgm:spPr/>
      <dgm:t>
        <a:bodyPr/>
        <a:lstStyle/>
        <a:p>
          <a:endParaRPr lang="en-US"/>
        </a:p>
      </dgm:t>
    </dgm:pt>
    <dgm:pt modelId="{59DD6F51-EEBD-4E63-95F7-51108B9F9278}" type="sibTrans" cxnId="{B501BC8C-9174-4044-AA6D-43AE1D552BCC}">
      <dgm:prSet/>
      <dgm:spPr/>
      <dgm:t>
        <a:bodyPr/>
        <a:lstStyle/>
        <a:p>
          <a:endParaRPr lang="en-US"/>
        </a:p>
      </dgm:t>
    </dgm:pt>
    <dgm:pt modelId="{EAC63D35-FA48-44BB-AA01-F814C83990B1}">
      <dgm:prSet/>
      <dgm:spPr/>
      <dgm:t>
        <a:bodyPr/>
        <a:lstStyle/>
        <a:p>
          <a:r>
            <a:rPr lang="en-US"/>
            <a:t>Responsive</a:t>
          </a:r>
        </a:p>
      </dgm:t>
    </dgm:pt>
    <dgm:pt modelId="{55C569D1-F4FB-47A3-A722-56FD4379FA3D}" type="parTrans" cxnId="{2E9F27C2-3523-4DD3-B9B9-16AB4AC50FAE}">
      <dgm:prSet/>
      <dgm:spPr/>
      <dgm:t>
        <a:bodyPr/>
        <a:lstStyle/>
        <a:p>
          <a:endParaRPr lang="en-US"/>
        </a:p>
      </dgm:t>
    </dgm:pt>
    <dgm:pt modelId="{43ABB9E7-24A7-4951-8A50-514A10615C49}" type="sibTrans" cxnId="{2E9F27C2-3523-4DD3-B9B9-16AB4AC50FAE}">
      <dgm:prSet/>
      <dgm:spPr/>
      <dgm:t>
        <a:bodyPr/>
        <a:lstStyle/>
        <a:p>
          <a:endParaRPr lang="en-US"/>
        </a:p>
      </dgm:t>
    </dgm:pt>
    <dgm:pt modelId="{2CF0C41B-2810-4A8B-B9FA-4EFBC19821DD}">
      <dgm:prSet/>
      <dgm:spPr/>
      <dgm:t>
        <a:bodyPr/>
        <a:lstStyle/>
        <a:p>
          <a:r>
            <a:rPr lang="en-US"/>
            <a:t>Grid</a:t>
          </a:r>
        </a:p>
      </dgm:t>
    </dgm:pt>
    <dgm:pt modelId="{9BCA0D95-99CC-4853-9F29-470D6837AA12}" type="parTrans" cxnId="{46526EC1-859D-49C3-8755-1503DB33AEEA}">
      <dgm:prSet/>
      <dgm:spPr/>
      <dgm:t>
        <a:bodyPr/>
        <a:lstStyle/>
        <a:p>
          <a:endParaRPr lang="en-US"/>
        </a:p>
      </dgm:t>
    </dgm:pt>
    <dgm:pt modelId="{A428BC06-51C7-4023-909D-B308335069D0}" type="sibTrans" cxnId="{46526EC1-859D-49C3-8755-1503DB33AEEA}">
      <dgm:prSet/>
      <dgm:spPr/>
      <dgm:t>
        <a:bodyPr/>
        <a:lstStyle/>
        <a:p>
          <a:endParaRPr lang="en-US"/>
        </a:p>
      </dgm:t>
    </dgm:pt>
    <dgm:pt modelId="{55BF0619-155D-46C7-BD6C-6388428A1F20}">
      <dgm:prSet/>
      <dgm:spPr/>
      <dgm:t>
        <a:bodyPr/>
        <a:lstStyle/>
        <a:p>
          <a:r>
            <a:rPr lang="en-US"/>
            <a:t>Great Visual Studio Support</a:t>
          </a:r>
        </a:p>
      </dgm:t>
    </dgm:pt>
    <dgm:pt modelId="{ADAA047F-1927-42BD-B7F0-1A258953DEA1}" type="parTrans" cxnId="{48AA7BD7-6515-4F29-8D2D-5CDB2100B7E7}">
      <dgm:prSet/>
      <dgm:spPr/>
      <dgm:t>
        <a:bodyPr/>
        <a:lstStyle/>
        <a:p>
          <a:endParaRPr lang="en-US"/>
        </a:p>
      </dgm:t>
    </dgm:pt>
    <dgm:pt modelId="{0A0F0F6A-C267-4592-90F3-D4A41C8A7B62}" type="sibTrans" cxnId="{48AA7BD7-6515-4F29-8D2D-5CDB2100B7E7}">
      <dgm:prSet/>
      <dgm:spPr/>
      <dgm:t>
        <a:bodyPr/>
        <a:lstStyle/>
        <a:p>
          <a:endParaRPr lang="en-US"/>
        </a:p>
      </dgm:t>
    </dgm:pt>
    <dgm:pt modelId="{7336CC30-B848-4932-AAA5-275794A8885B}">
      <dgm:prSet/>
      <dgm:spPr/>
      <dgm:t>
        <a:bodyPr/>
        <a:lstStyle/>
        <a:p>
          <a:r>
            <a:rPr lang="en-US"/>
            <a:t>Components</a:t>
          </a:r>
        </a:p>
      </dgm:t>
    </dgm:pt>
    <dgm:pt modelId="{C7F19030-DBE0-4858-ADCA-4A54A67916FB}" type="parTrans" cxnId="{49338EEF-FC48-4A23-B483-38EB03DC44AF}">
      <dgm:prSet/>
      <dgm:spPr/>
      <dgm:t>
        <a:bodyPr/>
        <a:lstStyle/>
        <a:p>
          <a:endParaRPr lang="en-US"/>
        </a:p>
      </dgm:t>
    </dgm:pt>
    <dgm:pt modelId="{34B09F0D-A619-4E92-86F7-2F4A4775C752}" type="sibTrans" cxnId="{49338EEF-FC48-4A23-B483-38EB03DC44AF}">
      <dgm:prSet/>
      <dgm:spPr/>
      <dgm:t>
        <a:bodyPr/>
        <a:lstStyle/>
        <a:p>
          <a:endParaRPr lang="en-US"/>
        </a:p>
      </dgm:t>
    </dgm:pt>
    <dgm:pt modelId="{CDF2DBF4-443F-4586-9338-8B104CCEEF59}" type="pres">
      <dgm:prSet presAssocID="{DF41C4F9-3265-4BED-ABD5-B8B2E27363F8}" presName="linear" presStyleCnt="0">
        <dgm:presLayoutVars>
          <dgm:dir/>
          <dgm:animLvl val="lvl"/>
          <dgm:resizeHandles val="exact"/>
        </dgm:presLayoutVars>
      </dgm:prSet>
      <dgm:spPr/>
    </dgm:pt>
    <dgm:pt modelId="{C69BBEB5-FFDC-4946-A8E4-0F6E7AF7502E}" type="pres">
      <dgm:prSet presAssocID="{23A0A822-5B70-4469-85ED-7A5E68CDFD4D}" presName="parentLin" presStyleCnt="0"/>
      <dgm:spPr/>
    </dgm:pt>
    <dgm:pt modelId="{9AAE9E23-5FBE-483B-A65E-8D01BC7FE0FA}" type="pres">
      <dgm:prSet presAssocID="{23A0A822-5B70-4469-85ED-7A5E68CDFD4D}" presName="parentLeftMargin" presStyleLbl="node1" presStyleIdx="0" presStyleCnt="5"/>
      <dgm:spPr/>
    </dgm:pt>
    <dgm:pt modelId="{A4376A1E-1D3A-47F1-B01C-6EC335401023}" type="pres">
      <dgm:prSet presAssocID="{23A0A822-5B70-4469-85ED-7A5E68CDFD4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6B5480D-BFAE-4484-B5C2-9EF3AED70504}" type="pres">
      <dgm:prSet presAssocID="{23A0A822-5B70-4469-85ED-7A5E68CDFD4D}" presName="negativeSpace" presStyleCnt="0"/>
      <dgm:spPr/>
    </dgm:pt>
    <dgm:pt modelId="{E4DD569C-D02D-4C0B-A5FB-D99630EBAD16}" type="pres">
      <dgm:prSet presAssocID="{23A0A822-5B70-4469-85ED-7A5E68CDFD4D}" presName="childText" presStyleLbl="conFgAcc1" presStyleIdx="0" presStyleCnt="5">
        <dgm:presLayoutVars>
          <dgm:bulletEnabled val="1"/>
        </dgm:presLayoutVars>
      </dgm:prSet>
      <dgm:spPr/>
    </dgm:pt>
    <dgm:pt modelId="{4088B2B5-6B2B-4C62-B761-9A9D43EE4691}" type="pres">
      <dgm:prSet presAssocID="{59DD6F51-EEBD-4E63-95F7-51108B9F9278}" presName="spaceBetweenRectangles" presStyleCnt="0"/>
      <dgm:spPr/>
    </dgm:pt>
    <dgm:pt modelId="{4BED34F9-2033-447E-B9D5-E0F9DC43015D}" type="pres">
      <dgm:prSet presAssocID="{EAC63D35-FA48-44BB-AA01-F814C83990B1}" presName="parentLin" presStyleCnt="0"/>
      <dgm:spPr/>
    </dgm:pt>
    <dgm:pt modelId="{6D2E2F4B-F3DA-4AAF-9520-097B7FF73836}" type="pres">
      <dgm:prSet presAssocID="{EAC63D35-FA48-44BB-AA01-F814C83990B1}" presName="parentLeftMargin" presStyleLbl="node1" presStyleIdx="0" presStyleCnt="5"/>
      <dgm:spPr/>
    </dgm:pt>
    <dgm:pt modelId="{5E87DBBF-2F51-4F08-9232-18811A562A93}" type="pres">
      <dgm:prSet presAssocID="{EAC63D35-FA48-44BB-AA01-F814C83990B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3137CCA-4F00-41B0-B561-164E5F5B90C8}" type="pres">
      <dgm:prSet presAssocID="{EAC63D35-FA48-44BB-AA01-F814C83990B1}" presName="negativeSpace" presStyleCnt="0"/>
      <dgm:spPr/>
    </dgm:pt>
    <dgm:pt modelId="{B3901C5E-CBCE-4405-B75B-C3F227D5607F}" type="pres">
      <dgm:prSet presAssocID="{EAC63D35-FA48-44BB-AA01-F814C83990B1}" presName="childText" presStyleLbl="conFgAcc1" presStyleIdx="1" presStyleCnt="5">
        <dgm:presLayoutVars>
          <dgm:bulletEnabled val="1"/>
        </dgm:presLayoutVars>
      </dgm:prSet>
      <dgm:spPr/>
    </dgm:pt>
    <dgm:pt modelId="{43FD997B-C109-45E2-8799-F7FFD63F7025}" type="pres">
      <dgm:prSet presAssocID="{43ABB9E7-24A7-4951-8A50-514A10615C49}" presName="spaceBetweenRectangles" presStyleCnt="0"/>
      <dgm:spPr/>
    </dgm:pt>
    <dgm:pt modelId="{54773E08-D795-4BC4-A82C-4CC96EDAA385}" type="pres">
      <dgm:prSet presAssocID="{2CF0C41B-2810-4A8B-B9FA-4EFBC19821DD}" presName="parentLin" presStyleCnt="0"/>
      <dgm:spPr/>
    </dgm:pt>
    <dgm:pt modelId="{B6CF24E1-ED95-48D3-92E3-5B995C8F95F8}" type="pres">
      <dgm:prSet presAssocID="{2CF0C41B-2810-4A8B-B9FA-4EFBC19821DD}" presName="parentLeftMargin" presStyleLbl="node1" presStyleIdx="1" presStyleCnt="5"/>
      <dgm:spPr/>
    </dgm:pt>
    <dgm:pt modelId="{5B2F9F19-5F12-4E1E-8035-15663604ED55}" type="pres">
      <dgm:prSet presAssocID="{2CF0C41B-2810-4A8B-B9FA-4EFBC19821D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5B1C944-8333-4FB1-B435-C45B678EEC62}" type="pres">
      <dgm:prSet presAssocID="{2CF0C41B-2810-4A8B-B9FA-4EFBC19821DD}" presName="negativeSpace" presStyleCnt="0"/>
      <dgm:spPr/>
    </dgm:pt>
    <dgm:pt modelId="{51669E23-F603-4B78-9882-161566C7C634}" type="pres">
      <dgm:prSet presAssocID="{2CF0C41B-2810-4A8B-B9FA-4EFBC19821DD}" presName="childText" presStyleLbl="conFgAcc1" presStyleIdx="2" presStyleCnt="5">
        <dgm:presLayoutVars>
          <dgm:bulletEnabled val="1"/>
        </dgm:presLayoutVars>
      </dgm:prSet>
      <dgm:spPr/>
    </dgm:pt>
    <dgm:pt modelId="{3726DC47-F173-4D80-8943-B8B796AB1F91}" type="pres">
      <dgm:prSet presAssocID="{A428BC06-51C7-4023-909D-B308335069D0}" presName="spaceBetweenRectangles" presStyleCnt="0"/>
      <dgm:spPr/>
    </dgm:pt>
    <dgm:pt modelId="{759D149F-25D3-40A4-A036-8171C7F94C31}" type="pres">
      <dgm:prSet presAssocID="{55BF0619-155D-46C7-BD6C-6388428A1F20}" presName="parentLin" presStyleCnt="0"/>
      <dgm:spPr/>
    </dgm:pt>
    <dgm:pt modelId="{86A5C428-5063-4807-B8F4-AB21CEEA6935}" type="pres">
      <dgm:prSet presAssocID="{55BF0619-155D-46C7-BD6C-6388428A1F20}" presName="parentLeftMargin" presStyleLbl="node1" presStyleIdx="2" presStyleCnt="5"/>
      <dgm:spPr/>
    </dgm:pt>
    <dgm:pt modelId="{4074C6DF-D201-44D5-8C40-9E429495D2C1}" type="pres">
      <dgm:prSet presAssocID="{55BF0619-155D-46C7-BD6C-6388428A1F2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2354AF1-411F-45F8-AEE0-45417990F43F}" type="pres">
      <dgm:prSet presAssocID="{55BF0619-155D-46C7-BD6C-6388428A1F20}" presName="negativeSpace" presStyleCnt="0"/>
      <dgm:spPr/>
    </dgm:pt>
    <dgm:pt modelId="{ED8F3651-0D13-4652-A9D4-7DF72EB29B39}" type="pres">
      <dgm:prSet presAssocID="{55BF0619-155D-46C7-BD6C-6388428A1F20}" presName="childText" presStyleLbl="conFgAcc1" presStyleIdx="3" presStyleCnt="5">
        <dgm:presLayoutVars>
          <dgm:bulletEnabled val="1"/>
        </dgm:presLayoutVars>
      </dgm:prSet>
      <dgm:spPr/>
    </dgm:pt>
    <dgm:pt modelId="{BF62F729-51A2-4157-A8F7-4566C3C061F1}" type="pres">
      <dgm:prSet presAssocID="{0A0F0F6A-C267-4592-90F3-D4A41C8A7B62}" presName="spaceBetweenRectangles" presStyleCnt="0"/>
      <dgm:spPr/>
    </dgm:pt>
    <dgm:pt modelId="{810C4CD9-6391-4FDD-8636-4F5E577ACF7A}" type="pres">
      <dgm:prSet presAssocID="{7336CC30-B848-4932-AAA5-275794A8885B}" presName="parentLin" presStyleCnt="0"/>
      <dgm:spPr/>
    </dgm:pt>
    <dgm:pt modelId="{3F2D9E22-20A2-48FD-8173-EA71FA0909D4}" type="pres">
      <dgm:prSet presAssocID="{7336CC30-B848-4932-AAA5-275794A8885B}" presName="parentLeftMargin" presStyleLbl="node1" presStyleIdx="3" presStyleCnt="5"/>
      <dgm:spPr/>
    </dgm:pt>
    <dgm:pt modelId="{52F75ADD-B687-49F9-B5A5-FD1A35EB7212}" type="pres">
      <dgm:prSet presAssocID="{7336CC30-B848-4932-AAA5-275794A8885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E57BDF4-BB54-441D-B422-4F6DF425A823}" type="pres">
      <dgm:prSet presAssocID="{7336CC30-B848-4932-AAA5-275794A8885B}" presName="negativeSpace" presStyleCnt="0"/>
      <dgm:spPr/>
    </dgm:pt>
    <dgm:pt modelId="{9D0D2394-FC7E-4728-8A7B-63021EAD7038}" type="pres">
      <dgm:prSet presAssocID="{7336CC30-B848-4932-AAA5-275794A8885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3731707-3B76-426B-8144-5A572D535766}" type="presOf" srcId="{7336CC30-B848-4932-AAA5-275794A8885B}" destId="{52F75ADD-B687-49F9-B5A5-FD1A35EB7212}" srcOrd="1" destOrd="0" presId="urn:microsoft.com/office/officeart/2005/8/layout/list1"/>
    <dgm:cxn modelId="{EA400A0B-9D86-4974-BFC1-EB28D0ACB219}" type="presOf" srcId="{EAC63D35-FA48-44BB-AA01-F814C83990B1}" destId="{5E87DBBF-2F51-4F08-9232-18811A562A93}" srcOrd="1" destOrd="0" presId="urn:microsoft.com/office/officeart/2005/8/layout/list1"/>
    <dgm:cxn modelId="{26876D0F-D17C-4B61-A564-76272003293B}" type="presOf" srcId="{2CF0C41B-2810-4A8B-B9FA-4EFBC19821DD}" destId="{5B2F9F19-5F12-4E1E-8035-15663604ED55}" srcOrd="1" destOrd="0" presId="urn:microsoft.com/office/officeart/2005/8/layout/list1"/>
    <dgm:cxn modelId="{19C83450-DF04-4686-BAB4-CC8F9E53E9AB}" type="presOf" srcId="{7336CC30-B848-4932-AAA5-275794A8885B}" destId="{3F2D9E22-20A2-48FD-8173-EA71FA0909D4}" srcOrd="0" destOrd="0" presId="urn:microsoft.com/office/officeart/2005/8/layout/list1"/>
    <dgm:cxn modelId="{6C414750-A8D8-42E6-833D-0C00ED4A20A9}" type="presOf" srcId="{EAC63D35-FA48-44BB-AA01-F814C83990B1}" destId="{6D2E2F4B-F3DA-4AAF-9520-097B7FF73836}" srcOrd="0" destOrd="0" presId="urn:microsoft.com/office/officeart/2005/8/layout/list1"/>
    <dgm:cxn modelId="{0FC43076-2AEB-43E4-8B17-2F1A80BF3200}" type="presOf" srcId="{55BF0619-155D-46C7-BD6C-6388428A1F20}" destId="{86A5C428-5063-4807-B8F4-AB21CEEA6935}" srcOrd="0" destOrd="0" presId="urn:microsoft.com/office/officeart/2005/8/layout/list1"/>
    <dgm:cxn modelId="{91455B7E-CC71-43F8-8EA9-4D7E11F749E6}" type="presOf" srcId="{23A0A822-5B70-4469-85ED-7A5E68CDFD4D}" destId="{9AAE9E23-5FBE-483B-A65E-8D01BC7FE0FA}" srcOrd="0" destOrd="0" presId="urn:microsoft.com/office/officeart/2005/8/layout/list1"/>
    <dgm:cxn modelId="{B501BC8C-9174-4044-AA6D-43AE1D552BCC}" srcId="{DF41C4F9-3265-4BED-ABD5-B8B2E27363F8}" destId="{23A0A822-5B70-4469-85ED-7A5E68CDFD4D}" srcOrd="0" destOrd="0" parTransId="{2232F5CF-2931-4EBC-92ED-78C24C599E00}" sibTransId="{59DD6F51-EEBD-4E63-95F7-51108B9F9278}"/>
    <dgm:cxn modelId="{54C2208D-ABD2-49A1-BEDD-EB95323B9497}" type="presOf" srcId="{2CF0C41B-2810-4A8B-B9FA-4EFBC19821DD}" destId="{B6CF24E1-ED95-48D3-92E3-5B995C8F95F8}" srcOrd="0" destOrd="0" presId="urn:microsoft.com/office/officeart/2005/8/layout/list1"/>
    <dgm:cxn modelId="{46526EC1-859D-49C3-8755-1503DB33AEEA}" srcId="{DF41C4F9-3265-4BED-ABD5-B8B2E27363F8}" destId="{2CF0C41B-2810-4A8B-B9FA-4EFBC19821DD}" srcOrd="2" destOrd="0" parTransId="{9BCA0D95-99CC-4853-9F29-470D6837AA12}" sibTransId="{A428BC06-51C7-4023-909D-B308335069D0}"/>
    <dgm:cxn modelId="{2E9F27C2-3523-4DD3-B9B9-16AB4AC50FAE}" srcId="{DF41C4F9-3265-4BED-ABD5-B8B2E27363F8}" destId="{EAC63D35-FA48-44BB-AA01-F814C83990B1}" srcOrd="1" destOrd="0" parTransId="{55C569D1-F4FB-47A3-A722-56FD4379FA3D}" sibTransId="{43ABB9E7-24A7-4951-8A50-514A10615C49}"/>
    <dgm:cxn modelId="{C072CEC6-9EFD-4CAF-B4CA-6F43EF6A54C6}" type="presOf" srcId="{23A0A822-5B70-4469-85ED-7A5E68CDFD4D}" destId="{A4376A1E-1D3A-47F1-B01C-6EC335401023}" srcOrd="1" destOrd="0" presId="urn:microsoft.com/office/officeart/2005/8/layout/list1"/>
    <dgm:cxn modelId="{C4ADEFD0-9FC9-4C34-9050-5A698F5FD184}" type="presOf" srcId="{55BF0619-155D-46C7-BD6C-6388428A1F20}" destId="{4074C6DF-D201-44D5-8C40-9E429495D2C1}" srcOrd="1" destOrd="0" presId="urn:microsoft.com/office/officeart/2005/8/layout/list1"/>
    <dgm:cxn modelId="{C8182AD2-18FD-491C-8BFC-12A8CDA84180}" type="presOf" srcId="{DF41C4F9-3265-4BED-ABD5-B8B2E27363F8}" destId="{CDF2DBF4-443F-4586-9338-8B104CCEEF59}" srcOrd="0" destOrd="0" presId="urn:microsoft.com/office/officeart/2005/8/layout/list1"/>
    <dgm:cxn modelId="{48AA7BD7-6515-4F29-8D2D-5CDB2100B7E7}" srcId="{DF41C4F9-3265-4BED-ABD5-B8B2E27363F8}" destId="{55BF0619-155D-46C7-BD6C-6388428A1F20}" srcOrd="3" destOrd="0" parTransId="{ADAA047F-1927-42BD-B7F0-1A258953DEA1}" sibTransId="{0A0F0F6A-C267-4592-90F3-D4A41C8A7B62}"/>
    <dgm:cxn modelId="{49338EEF-FC48-4A23-B483-38EB03DC44AF}" srcId="{DF41C4F9-3265-4BED-ABD5-B8B2E27363F8}" destId="{7336CC30-B848-4932-AAA5-275794A8885B}" srcOrd="4" destOrd="0" parTransId="{C7F19030-DBE0-4858-ADCA-4A54A67916FB}" sibTransId="{34B09F0D-A619-4E92-86F7-2F4A4775C752}"/>
    <dgm:cxn modelId="{A7DB3606-A720-4031-8CFE-830B55F5DF74}" type="presParOf" srcId="{CDF2DBF4-443F-4586-9338-8B104CCEEF59}" destId="{C69BBEB5-FFDC-4946-A8E4-0F6E7AF7502E}" srcOrd="0" destOrd="0" presId="urn:microsoft.com/office/officeart/2005/8/layout/list1"/>
    <dgm:cxn modelId="{BFE8AB92-F40C-439D-85DC-54803B475EEA}" type="presParOf" srcId="{C69BBEB5-FFDC-4946-A8E4-0F6E7AF7502E}" destId="{9AAE9E23-5FBE-483B-A65E-8D01BC7FE0FA}" srcOrd="0" destOrd="0" presId="urn:microsoft.com/office/officeart/2005/8/layout/list1"/>
    <dgm:cxn modelId="{4A0D20D2-79BA-4293-8114-AB24C6966A03}" type="presParOf" srcId="{C69BBEB5-FFDC-4946-A8E4-0F6E7AF7502E}" destId="{A4376A1E-1D3A-47F1-B01C-6EC335401023}" srcOrd="1" destOrd="0" presId="urn:microsoft.com/office/officeart/2005/8/layout/list1"/>
    <dgm:cxn modelId="{ACA44FAA-3D01-40FE-86E5-1A6ECD132E56}" type="presParOf" srcId="{CDF2DBF4-443F-4586-9338-8B104CCEEF59}" destId="{B6B5480D-BFAE-4484-B5C2-9EF3AED70504}" srcOrd="1" destOrd="0" presId="urn:microsoft.com/office/officeart/2005/8/layout/list1"/>
    <dgm:cxn modelId="{340B16D2-32A7-4C6C-9119-2871D7549AEC}" type="presParOf" srcId="{CDF2DBF4-443F-4586-9338-8B104CCEEF59}" destId="{E4DD569C-D02D-4C0B-A5FB-D99630EBAD16}" srcOrd="2" destOrd="0" presId="urn:microsoft.com/office/officeart/2005/8/layout/list1"/>
    <dgm:cxn modelId="{CDA8A568-56D4-40C7-8645-7602A13F7A0C}" type="presParOf" srcId="{CDF2DBF4-443F-4586-9338-8B104CCEEF59}" destId="{4088B2B5-6B2B-4C62-B761-9A9D43EE4691}" srcOrd="3" destOrd="0" presId="urn:microsoft.com/office/officeart/2005/8/layout/list1"/>
    <dgm:cxn modelId="{B6559C83-E89F-4C48-9099-83F0202C6E2E}" type="presParOf" srcId="{CDF2DBF4-443F-4586-9338-8B104CCEEF59}" destId="{4BED34F9-2033-447E-B9D5-E0F9DC43015D}" srcOrd="4" destOrd="0" presId="urn:microsoft.com/office/officeart/2005/8/layout/list1"/>
    <dgm:cxn modelId="{480FDD4C-B61A-4317-885D-3E29F01F0A38}" type="presParOf" srcId="{4BED34F9-2033-447E-B9D5-E0F9DC43015D}" destId="{6D2E2F4B-F3DA-4AAF-9520-097B7FF73836}" srcOrd="0" destOrd="0" presId="urn:microsoft.com/office/officeart/2005/8/layout/list1"/>
    <dgm:cxn modelId="{39B58880-9E7B-430E-B3DC-B5463468B436}" type="presParOf" srcId="{4BED34F9-2033-447E-B9D5-E0F9DC43015D}" destId="{5E87DBBF-2F51-4F08-9232-18811A562A93}" srcOrd="1" destOrd="0" presId="urn:microsoft.com/office/officeart/2005/8/layout/list1"/>
    <dgm:cxn modelId="{9CFB90E9-9739-4F3B-8184-AAB0B13A274E}" type="presParOf" srcId="{CDF2DBF4-443F-4586-9338-8B104CCEEF59}" destId="{13137CCA-4F00-41B0-B561-164E5F5B90C8}" srcOrd="5" destOrd="0" presId="urn:microsoft.com/office/officeart/2005/8/layout/list1"/>
    <dgm:cxn modelId="{1A2D92DA-87C0-4156-9B62-52B9D97AD987}" type="presParOf" srcId="{CDF2DBF4-443F-4586-9338-8B104CCEEF59}" destId="{B3901C5E-CBCE-4405-B75B-C3F227D5607F}" srcOrd="6" destOrd="0" presId="urn:microsoft.com/office/officeart/2005/8/layout/list1"/>
    <dgm:cxn modelId="{7119A469-F9C2-4359-840E-029E3D6631EB}" type="presParOf" srcId="{CDF2DBF4-443F-4586-9338-8B104CCEEF59}" destId="{43FD997B-C109-45E2-8799-F7FFD63F7025}" srcOrd="7" destOrd="0" presId="urn:microsoft.com/office/officeart/2005/8/layout/list1"/>
    <dgm:cxn modelId="{C3CD2A5F-BDF8-4239-B813-5708113BCEFE}" type="presParOf" srcId="{CDF2DBF4-443F-4586-9338-8B104CCEEF59}" destId="{54773E08-D795-4BC4-A82C-4CC96EDAA385}" srcOrd="8" destOrd="0" presId="urn:microsoft.com/office/officeart/2005/8/layout/list1"/>
    <dgm:cxn modelId="{CBBDA366-E241-43DE-B938-C8BF0AD1B3F9}" type="presParOf" srcId="{54773E08-D795-4BC4-A82C-4CC96EDAA385}" destId="{B6CF24E1-ED95-48D3-92E3-5B995C8F95F8}" srcOrd="0" destOrd="0" presId="urn:microsoft.com/office/officeart/2005/8/layout/list1"/>
    <dgm:cxn modelId="{CBCA2388-F244-4A00-A09A-9195432D5E37}" type="presParOf" srcId="{54773E08-D795-4BC4-A82C-4CC96EDAA385}" destId="{5B2F9F19-5F12-4E1E-8035-15663604ED55}" srcOrd="1" destOrd="0" presId="urn:microsoft.com/office/officeart/2005/8/layout/list1"/>
    <dgm:cxn modelId="{BAAC0D2F-1AE2-4E81-AAD5-8DB2399792DB}" type="presParOf" srcId="{CDF2DBF4-443F-4586-9338-8B104CCEEF59}" destId="{35B1C944-8333-4FB1-B435-C45B678EEC62}" srcOrd="9" destOrd="0" presId="urn:microsoft.com/office/officeart/2005/8/layout/list1"/>
    <dgm:cxn modelId="{9C1C60D3-8F97-4C02-B448-31F94F02BC6F}" type="presParOf" srcId="{CDF2DBF4-443F-4586-9338-8B104CCEEF59}" destId="{51669E23-F603-4B78-9882-161566C7C634}" srcOrd="10" destOrd="0" presId="urn:microsoft.com/office/officeart/2005/8/layout/list1"/>
    <dgm:cxn modelId="{723F0D68-9FF7-46E8-A243-9D1877116CA4}" type="presParOf" srcId="{CDF2DBF4-443F-4586-9338-8B104CCEEF59}" destId="{3726DC47-F173-4D80-8943-B8B796AB1F91}" srcOrd="11" destOrd="0" presId="urn:microsoft.com/office/officeart/2005/8/layout/list1"/>
    <dgm:cxn modelId="{09D08266-9596-416E-BCEB-40FFE71D5EA7}" type="presParOf" srcId="{CDF2DBF4-443F-4586-9338-8B104CCEEF59}" destId="{759D149F-25D3-40A4-A036-8171C7F94C31}" srcOrd="12" destOrd="0" presId="urn:microsoft.com/office/officeart/2005/8/layout/list1"/>
    <dgm:cxn modelId="{7B1CC588-A61A-4EC0-881C-FF7755466B94}" type="presParOf" srcId="{759D149F-25D3-40A4-A036-8171C7F94C31}" destId="{86A5C428-5063-4807-B8F4-AB21CEEA6935}" srcOrd="0" destOrd="0" presId="urn:microsoft.com/office/officeart/2005/8/layout/list1"/>
    <dgm:cxn modelId="{CD4B57F3-686A-46C8-9284-CA90965AF6FE}" type="presParOf" srcId="{759D149F-25D3-40A4-A036-8171C7F94C31}" destId="{4074C6DF-D201-44D5-8C40-9E429495D2C1}" srcOrd="1" destOrd="0" presId="urn:microsoft.com/office/officeart/2005/8/layout/list1"/>
    <dgm:cxn modelId="{0B163B3B-9BB0-4847-AB3C-6EA5DBAA6276}" type="presParOf" srcId="{CDF2DBF4-443F-4586-9338-8B104CCEEF59}" destId="{A2354AF1-411F-45F8-AEE0-45417990F43F}" srcOrd="13" destOrd="0" presId="urn:microsoft.com/office/officeart/2005/8/layout/list1"/>
    <dgm:cxn modelId="{43CF9089-4B1B-4011-BA06-59B8F361DAA5}" type="presParOf" srcId="{CDF2DBF4-443F-4586-9338-8B104CCEEF59}" destId="{ED8F3651-0D13-4652-A9D4-7DF72EB29B39}" srcOrd="14" destOrd="0" presId="urn:microsoft.com/office/officeart/2005/8/layout/list1"/>
    <dgm:cxn modelId="{2356C1B6-6BE1-4CB8-A795-E90A4A544FA8}" type="presParOf" srcId="{CDF2DBF4-443F-4586-9338-8B104CCEEF59}" destId="{BF62F729-51A2-4157-A8F7-4566C3C061F1}" srcOrd="15" destOrd="0" presId="urn:microsoft.com/office/officeart/2005/8/layout/list1"/>
    <dgm:cxn modelId="{B5DD3748-6400-45C4-8E41-DE748DEE405B}" type="presParOf" srcId="{CDF2DBF4-443F-4586-9338-8B104CCEEF59}" destId="{810C4CD9-6391-4FDD-8636-4F5E577ACF7A}" srcOrd="16" destOrd="0" presId="urn:microsoft.com/office/officeart/2005/8/layout/list1"/>
    <dgm:cxn modelId="{089DC1F3-927C-4CBB-B40A-1E5C8B8EFAF5}" type="presParOf" srcId="{810C4CD9-6391-4FDD-8636-4F5E577ACF7A}" destId="{3F2D9E22-20A2-48FD-8173-EA71FA0909D4}" srcOrd="0" destOrd="0" presId="urn:microsoft.com/office/officeart/2005/8/layout/list1"/>
    <dgm:cxn modelId="{A83F3967-5758-4A83-A44D-803D4798276C}" type="presParOf" srcId="{810C4CD9-6391-4FDD-8636-4F5E577ACF7A}" destId="{52F75ADD-B687-49F9-B5A5-FD1A35EB7212}" srcOrd="1" destOrd="0" presId="urn:microsoft.com/office/officeart/2005/8/layout/list1"/>
    <dgm:cxn modelId="{F388ED71-F903-4B74-AF49-A53DDE6741E5}" type="presParOf" srcId="{CDF2DBF4-443F-4586-9338-8B104CCEEF59}" destId="{DE57BDF4-BB54-441D-B422-4F6DF425A823}" srcOrd="17" destOrd="0" presId="urn:microsoft.com/office/officeart/2005/8/layout/list1"/>
    <dgm:cxn modelId="{75707959-236D-4C99-9BE9-270144B68712}" type="presParOf" srcId="{CDF2DBF4-443F-4586-9338-8B104CCEEF59}" destId="{9D0D2394-FC7E-4728-8A7B-63021EAD703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CA30BE-3367-4403-B3C4-B3CD1E182D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63272F-7894-4788-85D3-9E0F840318B8}">
      <dgm:prSet/>
      <dgm:spPr/>
      <dgm:t>
        <a:bodyPr/>
        <a:lstStyle/>
        <a:p>
          <a:r>
            <a:rPr lang="en-US" b="0" i="0" baseline="0" dirty="0"/>
            <a:t>The Bootstrap 5 grid system has six classes:</a:t>
          </a:r>
          <a:endParaRPr lang="en-US" dirty="0"/>
        </a:p>
      </dgm:t>
    </dgm:pt>
    <dgm:pt modelId="{08E9476D-91EE-4361-BD74-C7A8AEF05657}" type="parTrans" cxnId="{74AFA724-F497-4484-B5D6-38286536260D}">
      <dgm:prSet/>
      <dgm:spPr/>
      <dgm:t>
        <a:bodyPr/>
        <a:lstStyle/>
        <a:p>
          <a:endParaRPr lang="en-US"/>
        </a:p>
      </dgm:t>
    </dgm:pt>
    <dgm:pt modelId="{8D3CDAAF-B583-41D1-91DE-25E592F9EC60}" type="sibTrans" cxnId="{74AFA724-F497-4484-B5D6-38286536260D}">
      <dgm:prSet/>
      <dgm:spPr/>
      <dgm:t>
        <a:bodyPr/>
        <a:lstStyle/>
        <a:p>
          <a:endParaRPr lang="en-US"/>
        </a:p>
      </dgm:t>
    </dgm:pt>
    <dgm:pt modelId="{0A31D0D4-8FAA-42A3-A82C-CC39EA5BCEAB}">
      <dgm:prSet/>
      <dgm:spPr/>
      <dgm:t>
        <a:bodyPr/>
        <a:lstStyle/>
        <a:p>
          <a:r>
            <a:rPr lang="en-US" b="0" i="0" baseline="0"/>
            <a:t>.col- (extra small devices - screen width less than 576px)</a:t>
          </a:r>
          <a:endParaRPr lang="en-US"/>
        </a:p>
      </dgm:t>
    </dgm:pt>
    <dgm:pt modelId="{95C0A1B6-C8BC-4481-8E45-7360FCC2F0F5}" type="parTrans" cxnId="{A2298727-1550-4361-8B80-C8D7772FB3D8}">
      <dgm:prSet/>
      <dgm:spPr/>
      <dgm:t>
        <a:bodyPr/>
        <a:lstStyle/>
        <a:p>
          <a:endParaRPr lang="en-US"/>
        </a:p>
      </dgm:t>
    </dgm:pt>
    <dgm:pt modelId="{9ADE7DD5-BCF4-40C5-A17E-52F0BC8B5125}" type="sibTrans" cxnId="{A2298727-1550-4361-8B80-C8D7772FB3D8}">
      <dgm:prSet/>
      <dgm:spPr/>
      <dgm:t>
        <a:bodyPr/>
        <a:lstStyle/>
        <a:p>
          <a:endParaRPr lang="en-US"/>
        </a:p>
      </dgm:t>
    </dgm:pt>
    <dgm:pt modelId="{56D67A38-F279-4DC4-9815-A6A6B8B46E3B}">
      <dgm:prSet/>
      <dgm:spPr/>
      <dgm:t>
        <a:bodyPr/>
        <a:lstStyle/>
        <a:p>
          <a:r>
            <a:rPr lang="en-US" b="0" i="0" baseline="0"/>
            <a:t>.col-sm- (small devices - screen width equal to or greater than 576px)</a:t>
          </a:r>
          <a:endParaRPr lang="en-US"/>
        </a:p>
      </dgm:t>
    </dgm:pt>
    <dgm:pt modelId="{5444EFD3-C749-4786-82F5-2F33713E984C}" type="parTrans" cxnId="{E331A4DA-E42E-4185-83D7-9929BA643770}">
      <dgm:prSet/>
      <dgm:spPr/>
      <dgm:t>
        <a:bodyPr/>
        <a:lstStyle/>
        <a:p>
          <a:endParaRPr lang="en-US"/>
        </a:p>
      </dgm:t>
    </dgm:pt>
    <dgm:pt modelId="{D855ADC0-40D6-42D9-95BF-F9DCBA7507DA}" type="sibTrans" cxnId="{E331A4DA-E42E-4185-83D7-9929BA643770}">
      <dgm:prSet/>
      <dgm:spPr/>
      <dgm:t>
        <a:bodyPr/>
        <a:lstStyle/>
        <a:p>
          <a:endParaRPr lang="en-US"/>
        </a:p>
      </dgm:t>
    </dgm:pt>
    <dgm:pt modelId="{087872BE-83B1-4BF5-A211-9319BC242868}">
      <dgm:prSet/>
      <dgm:spPr/>
      <dgm:t>
        <a:bodyPr/>
        <a:lstStyle/>
        <a:p>
          <a:r>
            <a:rPr lang="en-US" b="0" i="0" baseline="0"/>
            <a:t>.col-md- (medium devices - screen width equal to or greater than 768px)</a:t>
          </a:r>
          <a:endParaRPr lang="en-US"/>
        </a:p>
      </dgm:t>
    </dgm:pt>
    <dgm:pt modelId="{49A63E66-33E1-489F-BA87-9417B28A19EE}" type="parTrans" cxnId="{62039414-5CF9-4822-AC52-BFD41D56F5E8}">
      <dgm:prSet/>
      <dgm:spPr/>
      <dgm:t>
        <a:bodyPr/>
        <a:lstStyle/>
        <a:p>
          <a:endParaRPr lang="en-US"/>
        </a:p>
      </dgm:t>
    </dgm:pt>
    <dgm:pt modelId="{E0B72D51-8B98-4482-A304-84380CAD30F0}" type="sibTrans" cxnId="{62039414-5CF9-4822-AC52-BFD41D56F5E8}">
      <dgm:prSet/>
      <dgm:spPr/>
      <dgm:t>
        <a:bodyPr/>
        <a:lstStyle/>
        <a:p>
          <a:endParaRPr lang="en-US"/>
        </a:p>
      </dgm:t>
    </dgm:pt>
    <dgm:pt modelId="{DED17496-9706-4D0A-A07A-E9A376DEEEAA}">
      <dgm:prSet/>
      <dgm:spPr/>
      <dgm:t>
        <a:bodyPr/>
        <a:lstStyle/>
        <a:p>
          <a:r>
            <a:rPr lang="en-US" b="0" i="0" baseline="0"/>
            <a:t>.col-lg- (large devices - screen width equal to or greater than 992px)</a:t>
          </a:r>
          <a:endParaRPr lang="en-US"/>
        </a:p>
      </dgm:t>
    </dgm:pt>
    <dgm:pt modelId="{8EDAF334-8927-4E81-BEC4-0BA8756323E2}" type="parTrans" cxnId="{92119CD4-4031-49E3-950C-020F975A7B19}">
      <dgm:prSet/>
      <dgm:spPr/>
      <dgm:t>
        <a:bodyPr/>
        <a:lstStyle/>
        <a:p>
          <a:endParaRPr lang="en-US"/>
        </a:p>
      </dgm:t>
    </dgm:pt>
    <dgm:pt modelId="{3F8AD42E-7F11-45C6-939A-26A44A0EF488}" type="sibTrans" cxnId="{92119CD4-4031-49E3-950C-020F975A7B19}">
      <dgm:prSet/>
      <dgm:spPr/>
      <dgm:t>
        <a:bodyPr/>
        <a:lstStyle/>
        <a:p>
          <a:endParaRPr lang="en-US"/>
        </a:p>
      </dgm:t>
    </dgm:pt>
    <dgm:pt modelId="{188E264E-4EC9-4333-9F96-513325F34808}">
      <dgm:prSet/>
      <dgm:spPr/>
      <dgm:t>
        <a:bodyPr/>
        <a:lstStyle/>
        <a:p>
          <a:r>
            <a:rPr lang="en-US" b="0" i="0" baseline="0"/>
            <a:t>.col-xl- (xlarge devices - screen width equal to or greater than 1200px)</a:t>
          </a:r>
          <a:endParaRPr lang="en-US"/>
        </a:p>
      </dgm:t>
    </dgm:pt>
    <dgm:pt modelId="{C34A12F0-5575-4CC7-ACCA-5873020632AD}" type="parTrans" cxnId="{C48F58C0-FF2B-4674-8AB6-339BF7C9C8E1}">
      <dgm:prSet/>
      <dgm:spPr/>
      <dgm:t>
        <a:bodyPr/>
        <a:lstStyle/>
        <a:p>
          <a:endParaRPr lang="en-US"/>
        </a:p>
      </dgm:t>
    </dgm:pt>
    <dgm:pt modelId="{6D28DC26-CC69-4C42-8442-05793050FFFD}" type="sibTrans" cxnId="{C48F58C0-FF2B-4674-8AB6-339BF7C9C8E1}">
      <dgm:prSet/>
      <dgm:spPr/>
      <dgm:t>
        <a:bodyPr/>
        <a:lstStyle/>
        <a:p>
          <a:endParaRPr lang="en-US"/>
        </a:p>
      </dgm:t>
    </dgm:pt>
    <dgm:pt modelId="{72232591-F4A6-4ABC-98D8-B0D9AD209991}">
      <dgm:prSet/>
      <dgm:spPr>
        <a:ln>
          <a:solidFill>
            <a:srgbClr val="00B0F0"/>
          </a:solidFill>
        </a:ln>
      </dgm:spPr>
      <dgm:t>
        <a:bodyPr/>
        <a:lstStyle/>
        <a:p>
          <a:r>
            <a:rPr lang="en-US" b="0" i="0" baseline="0"/>
            <a:t>.col-xxl- (xxlarge devices - screen width equal to or greater than 1400px)</a:t>
          </a:r>
          <a:endParaRPr lang="en-US"/>
        </a:p>
      </dgm:t>
    </dgm:pt>
    <dgm:pt modelId="{57CBDC21-31CE-474C-ACC4-BE7BDDAE2D75}" type="parTrans" cxnId="{C3134924-E6A3-4867-8B0A-F3F47AAD63A1}">
      <dgm:prSet/>
      <dgm:spPr/>
      <dgm:t>
        <a:bodyPr/>
        <a:lstStyle/>
        <a:p>
          <a:endParaRPr lang="en-US"/>
        </a:p>
      </dgm:t>
    </dgm:pt>
    <dgm:pt modelId="{5A4C728C-D1B0-40E6-93C1-3FA333FE2C73}" type="sibTrans" cxnId="{C3134924-E6A3-4867-8B0A-F3F47AAD63A1}">
      <dgm:prSet/>
      <dgm:spPr/>
      <dgm:t>
        <a:bodyPr/>
        <a:lstStyle/>
        <a:p>
          <a:endParaRPr lang="en-US"/>
        </a:p>
      </dgm:t>
    </dgm:pt>
    <dgm:pt modelId="{BC1E4F45-B510-41B7-8C4C-9942703B953B}" type="pres">
      <dgm:prSet presAssocID="{43CA30BE-3367-4403-B3C4-B3CD1E182D7E}" presName="linear" presStyleCnt="0">
        <dgm:presLayoutVars>
          <dgm:animLvl val="lvl"/>
          <dgm:resizeHandles val="exact"/>
        </dgm:presLayoutVars>
      </dgm:prSet>
      <dgm:spPr/>
    </dgm:pt>
    <dgm:pt modelId="{B77F511C-D78F-474D-91B9-B01F52665E5C}" type="pres">
      <dgm:prSet presAssocID="{B363272F-7894-4788-85D3-9E0F840318B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8FE937F-69F0-4C0A-8079-D834E391AE02}" type="pres">
      <dgm:prSet presAssocID="{8D3CDAAF-B583-41D1-91DE-25E592F9EC60}" presName="spacer" presStyleCnt="0"/>
      <dgm:spPr/>
    </dgm:pt>
    <dgm:pt modelId="{B193D0E0-6E33-4E8D-9802-7A4D43BE470D}" type="pres">
      <dgm:prSet presAssocID="{0A31D0D4-8FAA-42A3-A82C-CC39EA5BCEA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CC343EB-2DC4-45E1-8BEC-2CD5CAD4E46E}" type="pres">
      <dgm:prSet presAssocID="{9ADE7DD5-BCF4-40C5-A17E-52F0BC8B5125}" presName="spacer" presStyleCnt="0"/>
      <dgm:spPr/>
    </dgm:pt>
    <dgm:pt modelId="{78E7A3A4-450A-4F7F-8754-9A4B3E7942EB}" type="pres">
      <dgm:prSet presAssocID="{56D67A38-F279-4DC4-9815-A6A6B8B46E3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1D8A196-3316-4A6D-818D-E61F6061FFB8}" type="pres">
      <dgm:prSet presAssocID="{D855ADC0-40D6-42D9-95BF-F9DCBA7507DA}" presName="spacer" presStyleCnt="0"/>
      <dgm:spPr/>
    </dgm:pt>
    <dgm:pt modelId="{7FB2610E-2EA6-46FB-9E26-97B8939C7F8A}" type="pres">
      <dgm:prSet presAssocID="{087872BE-83B1-4BF5-A211-9319BC24286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398E047-16F4-40EC-9C8E-3261FECCB3D8}" type="pres">
      <dgm:prSet presAssocID="{E0B72D51-8B98-4482-A304-84380CAD30F0}" presName="spacer" presStyleCnt="0"/>
      <dgm:spPr/>
    </dgm:pt>
    <dgm:pt modelId="{82BD0243-EB04-4851-9D52-8D75B62A7CA6}" type="pres">
      <dgm:prSet presAssocID="{DED17496-9706-4D0A-A07A-E9A376DEEEA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234B31E-CC6F-409E-8146-F5DA94883792}" type="pres">
      <dgm:prSet presAssocID="{3F8AD42E-7F11-45C6-939A-26A44A0EF488}" presName="spacer" presStyleCnt="0"/>
      <dgm:spPr/>
    </dgm:pt>
    <dgm:pt modelId="{020D4AF0-8F92-4BBA-97FD-8422E61E175D}" type="pres">
      <dgm:prSet presAssocID="{188E264E-4EC9-4333-9F96-513325F3480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223C015C-65B3-4516-8BB2-302C39D27FCC}" type="pres">
      <dgm:prSet presAssocID="{6D28DC26-CC69-4C42-8442-05793050FFFD}" presName="spacer" presStyleCnt="0"/>
      <dgm:spPr/>
    </dgm:pt>
    <dgm:pt modelId="{45299B56-D957-4722-A610-CAABDC5BCCE7}" type="pres">
      <dgm:prSet presAssocID="{72232591-F4A6-4ABC-98D8-B0D9AD209991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F638A607-2E5A-451A-BF41-332E743B3209}" type="presOf" srcId="{B363272F-7894-4788-85D3-9E0F840318B8}" destId="{B77F511C-D78F-474D-91B9-B01F52665E5C}" srcOrd="0" destOrd="0" presId="urn:microsoft.com/office/officeart/2005/8/layout/vList2"/>
    <dgm:cxn modelId="{54455C11-A600-44FF-8EF4-AD377AAF0140}" type="presOf" srcId="{087872BE-83B1-4BF5-A211-9319BC242868}" destId="{7FB2610E-2EA6-46FB-9E26-97B8939C7F8A}" srcOrd="0" destOrd="0" presId="urn:microsoft.com/office/officeart/2005/8/layout/vList2"/>
    <dgm:cxn modelId="{C7247813-DF61-4332-B177-0AE1ACA5A60B}" type="presOf" srcId="{43CA30BE-3367-4403-B3C4-B3CD1E182D7E}" destId="{BC1E4F45-B510-41B7-8C4C-9942703B953B}" srcOrd="0" destOrd="0" presId="urn:microsoft.com/office/officeart/2005/8/layout/vList2"/>
    <dgm:cxn modelId="{62039414-5CF9-4822-AC52-BFD41D56F5E8}" srcId="{43CA30BE-3367-4403-B3C4-B3CD1E182D7E}" destId="{087872BE-83B1-4BF5-A211-9319BC242868}" srcOrd="3" destOrd="0" parTransId="{49A63E66-33E1-489F-BA87-9417B28A19EE}" sibTransId="{E0B72D51-8B98-4482-A304-84380CAD30F0}"/>
    <dgm:cxn modelId="{C3134924-E6A3-4867-8B0A-F3F47AAD63A1}" srcId="{43CA30BE-3367-4403-B3C4-B3CD1E182D7E}" destId="{72232591-F4A6-4ABC-98D8-B0D9AD209991}" srcOrd="6" destOrd="0" parTransId="{57CBDC21-31CE-474C-ACC4-BE7BDDAE2D75}" sibTransId="{5A4C728C-D1B0-40E6-93C1-3FA333FE2C73}"/>
    <dgm:cxn modelId="{74AFA724-F497-4484-B5D6-38286536260D}" srcId="{43CA30BE-3367-4403-B3C4-B3CD1E182D7E}" destId="{B363272F-7894-4788-85D3-9E0F840318B8}" srcOrd="0" destOrd="0" parTransId="{08E9476D-91EE-4361-BD74-C7A8AEF05657}" sibTransId="{8D3CDAAF-B583-41D1-91DE-25E592F9EC60}"/>
    <dgm:cxn modelId="{A2298727-1550-4361-8B80-C8D7772FB3D8}" srcId="{43CA30BE-3367-4403-B3C4-B3CD1E182D7E}" destId="{0A31D0D4-8FAA-42A3-A82C-CC39EA5BCEAB}" srcOrd="1" destOrd="0" parTransId="{95C0A1B6-C8BC-4481-8E45-7360FCC2F0F5}" sibTransId="{9ADE7DD5-BCF4-40C5-A17E-52F0BC8B5125}"/>
    <dgm:cxn modelId="{BBD83E3B-DBE6-4C92-9726-C4C02269DEF3}" type="presOf" srcId="{72232591-F4A6-4ABC-98D8-B0D9AD209991}" destId="{45299B56-D957-4722-A610-CAABDC5BCCE7}" srcOrd="0" destOrd="0" presId="urn:microsoft.com/office/officeart/2005/8/layout/vList2"/>
    <dgm:cxn modelId="{F1E91F3D-DE41-480B-8C8F-E2B4E72DF2F9}" type="presOf" srcId="{DED17496-9706-4D0A-A07A-E9A376DEEEAA}" destId="{82BD0243-EB04-4851-9D52-8D75B62A7CA6}" srcOrd="0" destOrd="0" presId="urn:microsoft.com/office/officeart/2005/8/layout/vList2"/>
    <dgm:cxn modelId="{48EB306C-EEF4-426E-A339-7CADDAFDE766}" type="presOf" srcId="{188E264E-4EC9-4333-9F96-513325F34808}" destId="{020D4AF0-8F92-4BBA-97FD-8422E61E175D}" srcOrd="0" destOrd="0" presId="urn:microsoft.com/office/officeart/2005/8/layout/vList2"/>
    <dgm:cxn modelId="{5EAE31A7-52C0-42AD-9A29-1E8D4FB0CD72}" type="presOf" srcId="{56D67A38-F279-4DC4-9815-A6A6B8B46E3B}" destId="{78E7A3A4-450A-4F7F-8754-9A4B3E7942EB}" srcOrd="0" destOrd="0" presId="urn:microsoft.com/office/officeart/2005/8/layout/vList2"/>
    <dgm:cxn modelId="{CE3507AF-1CF3-4A83-9E90-8A39C6BEA737}" type="presOf" srcId="{0A31D0D4-8FAA-42A3-A82C-CC39EA5BCEAB}" destId="{B193D0E0-6E33-4E8D-9802-7A4D43BE470D}" srcOrd="0" destOrd="0" presId="urn:microsoft.com/office/officeart/2005/8/layout/vList2"/>
    <dgm:cxn modelId="{C48F58C0-FF2B-4674-8AB6-339BF7C9C8E1}" srcId="{43CA30BE-3367-4403-B3C4-B3CD1E182D7E}" destId="{188E264E-4EC9-4333-9F96-513325F34808}" srcOrd="5" destOrd="0" parTransId="{C34A12F0-5575-4CC7-ACCA-5873020632AD}" sibTransId="{6D28DC26-CC69-4C42-8442-05793050FFFD}"/>
    <dgm:cxn modelId="{92119CD4-4031-49E3-950C-020F975A7B19}" srcId="{43CA30BE-3367-4403-B3C4-B3CD1E182D7E}" destId="{DED17496-9706-4D0A-A07A-E9A376DEEEAA}" srcOrd="4" destOrd="0" parTransId="{8EDAF334-8927-4E81-BEC4-0BA8756323E2}" sibTransId="{3F8AD42E-7F11-45C6-939A-26A44A0EF488}"/>
    <dgm:cxn modelId="{E331A4DA-E42E-4185-83D7-9929BA643770}" srcId="{43CA30BE-3367-4403-B3C4-B3CD1E182D7E}" destId="{56D67A38-F279-4DC4-9815-A6A6B8B46E3B}" srcOrd="2" destOrd="0" parTransId="{5444EFD3-C749-4786-82F5-2F33713E984C}" sibTransId="{D855ADC0-40D6-42D9-95BF-F9DCBA7507DA}"/>
    <dgm:cxn modelId="{1E0A3B44-75F4-4D16-AC9E-A8C4E91DB6C8}" type="presParOf" srcId="{BC1E4F45-B510-41B7-8C4C-9942703B953B}" destId="{B77F511C-D78F-474D-91B9-B01F52665E5C}" srcOrd="0" destOrd="0" presId="urn:microsoft.com/office/officeart/2005/8/layout/vList2"/>
    <dgm:cxn modelId="{C3A17C3C-403E-40CC-BD04-DE8E96056D85}" type="presParOf" srcId="{BC1E4F45-B510-41B7-8C4C-9942703B953B}" destId="{38FE937F-69F0-4C0A-8079-D834E391AE02}" srcOrd="1" destOrd="0" presId="urn:microsoft.com/office/officeart/2005/8/layout/vList2"/>
    <dgm:cxn modelId="{84FCA479-68D9-4EED-B6EF-6C00091406D5}" type="presParOf" srcId="{BC1E4F45-B510-41B7-8C4C-9942703B953B}" destId="{B193D0E0-6E33-4E8D-9802-7A4D43BE470D}" srcOrd="2" destOrd="0" presId="urn:microsoft.com/office/officeart/2005/8/layout/vList2"/>
    <dgm:cxn modelId="{9A878BB2-9ECB-4E5E-B27D-D21715ABA6B2}" type="presParOf" srcId="{BC1E4F45-B510-41B7-8C4C-9942703B953B}" destId="{8CC343EB-2DC4-45E1-8BEC-2CD5CAD4E46E}" srcOrd="3" destOrd="0" presId="urn:microsoft.com/office/officeart/2005/8/layout/vList2"/>
    <dgm:cxn modelId="{15A09350-41E4-4F76-BC77-B293BCAE0AA4}" type="presParOf" srcId="{BC1E4F45-B510-41B7-8C4C-9942703B953B}" destId="{78E7A3A4-450A-4F7F-8754-9A4B3E7942EB}" srcOrd="4" destOrd="0" presId="urn:microsoft.com/office/officeart/2005/8/layout/vList2"/>
    <dgm:cxn modelId="{29C6D091-8C2A-4210-81A9-A581BBC77752}" type="presParOf" srcId="{BC1E4F45-B510-41B7-8C4C-9942703B953B}" destId="{B1D8A196-3316-4A6D-818D-E61F6061FFB8}" srcOrd="5" destOrd="0" presId="urn:microsoft.com/office/officeart/2005/8/layout/vList2"/>
    <dgm:cxn modelId="{8E40DA1A-4714-4C53-90FA-9769B6B49CD1}" type="presParOf" srcId="{BC1E4F45-B510-41B7-8C4C-9942703B953B}" destId="{7FB2610E-2EA6-46FB-9E26-97B8939C7F8A}" srcOrd="6" destOrd="0" presId="urn:microsoft.com/office/officeart/2005/8/layout/vList2"/>
    <dgm:cxn modelId="{32932534-6729-4B84-869F-1C78AB54217A}" type="presParOf" srcId="{BC1E4F45-B510-41B7-8C4C-9942703B953B}" destId="{0398E047-16F4-40EC-9C8E-3261FECCB3D8}" srcOrd="7" destOrd="0" presId="urn:microsoft.com/office/officeart/2005/8/layout/vList2"/>
    <dgm:cxn modelId="{7B3B62E0-4552-4FE0-A62B-5232C1C566B9}" type="presParOf" srcId="{BC1E4F45-B510-41B7-8C4C-9942703B953B}" destId="{82BD0243-EB04-4851-9D52-8D75B62A7CA6}" srcOrd="8" destOrd="0" presId="urn:microsoft.com/office/officeart/2005/8/layout/vList2"/>
    <dgm:cxn modelId="{E012B66E-32F4-4570-86FE-61427F3C9BE5}" type="presParOf" srcId="{BC1E4F45-B510-41B7-8C4C-9942703B953B}" destId="{2234B31E-CC6F-409E-8146-F5DA94883792}" srcOrd="9" destOrd="0" presId="urn:microsoft.com/office/officeart/2005/8/layout/vList2"/>
    <dgm:cxn modelId="{7A4DE9C8-C3B5-4C90-8F8D-20D69691B5BF}" type="presParOf" srcId="{BC1E4F45-B510-41B7-8C4C-9942703B953B}" destId="{020D4AF0-8F92-4BBA-97FD-8422E61E175D}" srcOrd="10" destOrd="0" presId="urn:microsoft.com/office/officeart/2005/8/layout/vList2"/>
    <dgm:cxn modelId="{E6885934-B2A2-4D62-AE2A-A19ECAD35383}" type="presParOf" srcId="{BC1E4F45-B510-41B7-8C4C-9942703B953B}" destId="{223C015C-65B3-4516-8BB2-302C39D27FCC}" srcOrd="11" destOrd="0" presId="urn:microsoft.com/office/officeart/2005/8/layout/vList2"/>
    <dgm:cxn modelId="{DF5F72E4-FE32-48B6-A8CD-FBD6FDBD5F7D}" type="presParOf" srcId="{BC1E4F45-B510-41B7-8C4C-9942703B953B}" destId="{45299B56-D957-4722-A610-CAABDC5BCCE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A7AD6C-DF49-4A18-91A2-4708AE119400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C03CC76-1D99-4963-8A09-A93417782201}">
      <dgm:prSet/>
      <dgm:spPr/>
      <dgm:t>
        <a:bodyPr/>
        <a:lstStyle/>
        <a:p>
          <a:r>
            <a:rPr lang="en-US"/>
            <a:t>Form Control</a:t>
          </a:r>
        </a:p>
      </dgm:t>
    </dgm:pt>
    <dgm:pt modelId="{F6110FC1-B9FC-412C-A5A2-D11E63E9338D}" type="parTrans" cxnId="{AA485377-14A2-4BA0-8922-FF8125A76508}">
      <dgm:prSet/>
      <dgm:spPr/>
      <dgm:t>
        <a:bodyPr/>
        <a:lstStyle/>
        <a:p>
          <a:endParaRPr lang="en-US"/>
        </a:p>
      </dgm:t>
    </dgm:pt>
    <dgm:pt modelId="{26B5F4DC-BBCF-460F-8A8D-D13EA846A331}" type="sibTrans" cxnId="{AA485377-14A2-4BA0-8922-FF8125A76508}">
      <dgm:prSet/>
      <dgm:spPr/>
      <dgm:t>
        <a:bodyPr/>
        <a:lstStyle/>
        <a:p>
          <a:endParaRPr lang="en-US"/>
        </a:p>
      </dgm:t>
    </dgm:pt>
    <dgm:pt modelId="{49FE5A86-FF9A-4424-9065-F9C4E32DEB6C}">
      <dgm:prSet/>
      <dgm:spPr/>
      <dgm:t>
        <a:bodyPr/>
        <a:lstStyle/>
        <a:p>
          <a:r>
            <a:rPr lang="en-US"/>
            <a:t>Floating labels</a:t>
          </a:r>
        </a:p>
      </dgm:t>
    </dgm:pt>
    <dgm:pt modelId="{2AAA951F-5305-4E8D-93F5-855F22686025}" type="parTrans" cxnId="{23A0658D-14C6-46DC-AFF1-F252540EE687}">
      <dgm:prSet/>
      <dgm:spPr/>
      <dgm:t>
        <a:bodyPr/>
        <a:lstStyle/>
        <a:p>
          <a:endParaRPr lang="en-US"/>
        </a:p>
      </dgm:t>
    </dgm:pt>
    <dgm:pt modelId="{2A693463-1CFE-41B0-9F7D-55610A2C2AA0}" type="sibTrans" cxnId="{23A0658D-14C6-46DC-AFF1-F252540EE687}">
      <dgm:prSet/>
      <dgm:spPr/>
      <dgm:t>
        <a:bodyPr/>
        <a:lstStyle/>
        <a:p>
          <a:endParaRPr lang="en-US"/>
        </a:p>
      </dgm:t>
    </dgm:pt>
    <dgm:pt modelId="{EE9FD03A-2D22-4B37-9ED8-5FFAF2CF0CF5}">
      <dgm:prSet/>
      <dgm:spPr/>
      <dgm:t>
        <a:bodyPr/>
        <a:lstStyle/>
        <a:p>
          <a:r>
            <a:rPr lang="en-US"/>
            <a:t>Layout</a:t>
          </a:r>
        </a:p>
      </dgm:t>
    </dgm:pt>
    <dgm:pt modelId="{E0270EFD-A123-41DD-9267-D1A3A600C67D}" type="parTrans" cxnId="{EB4EE339-C48B-4DA9-BB13-BBD33DB9B7C6}">
      <dgm:prSet/>
      <dgm:spPr/>
      <dgm:t>
        <a:bodyPr/>
        <a:lstStyle/>
        <a:p>
          <a:endParaRPr lang="en-US"/>
        </a:p>
      </dgm:t>
    </dgm:pt>
    <dgm:pt modelId="{6F8141B1-F49C-4BBA-B9DA-CB55717783D7}" type="sibTrans" cxnId="{EB4EE339-C48B-4DA9-BB13-BBD33DB9B7C6}">
      <dgm:prSet/>
      <dgm:spPr/>
      <dgm:t>
        <a:bodyPr/>
        <a:lstStyle/>
        <a:p>
          <a:endParaRPr lang="en-US"/>
        </a:p>
      </dgm:t>
    </dgm:pt>
    <dgm:pt modelId="{6F0C13C1-0446-4F40-9D01-15BA2EEF2896}">
      <dgm:prSet/>
      <dgm:spPr/>
      <dgm:t>
        <a:bodyPr/>
        <a:lstStyle/>
        <a:p>
          <a:r>
            <a:rPr lang="en-US"/>
            <a:t>Validation</a:t>
          </a:r>
        </a:p>
      </dgm:t>
    </dgm:pt>
    <dgm:pt modelId="{9D97FE07-7666-43A2-A821-33E4DA48F227}" type="parTrans" cxnId="{739D8A03-8970-4007-85B2-211718CC4FEE}">
      <dgm:prSet/>
      <dgm:spPr/>
      <dgm:t>
        <a:bodyPr/>
        <a:lstStyle/>
        <a:p>
          <a:endParaRPr lang="en-US"/>
        </a:p>
      </dgm:t>
    </dgm:pt>
    <dgm:pt modelId="{6FFB8D71-1E4B-4011-8D6E-32DFADD2D10E}" type="sibTrans" cxnId="{739D8A03-8970-4007-85B2-211718CC4FEE}">
      <dgm:prSet/>
      <dgm:spPr/>
      <dgm:t>
        <a:bodyPr/>
        <a:lstStyle/>
        <a:p>
          <a:endParaRPr lang="en-US"/>
        </a:p>
      </dgm:t>
    </dgm:pt>
    <dgm:pt modelId="{521184A6-0808-4DB6-9DB3-694DE344D61B}">
      <dgm:prSet/>
      <dgm:spPr/>
      <dgm:t>
        <a:bodyPr/>
        <a:lstStyle/>
        <a:p>
          <a:r>
            <a:rPr lang="en-US"/>
            <a:t>Checks &amp; Radios</a:t>
          </a:r>
        </a:p>
      </dgm:t>
    </dgm:pt>
    <dgm:pt modelId="{E0E122D9-3B21-4B43-9E1C-150BAEEE2F77}" type="parTrans" cxnId="{7ED55E5E-1002-46A0-9776-AF5ABAFDA386}">
      <dgm:prSet/>
      <dgm:spPr/>
      <dgm:t>
        <a:bodyPr/>
        <a:lstStyle/>
        <a:p>
          <a:endParaRPr lang="en-US"/>
        </a:p>
      </dgm:t>
    </dgm:pt>
    <dgm:pt modelId="{BC3BFC1B-3DC0-42AE-BEB3-177468E489CF}" type="sibTrans" cxnId="{7ED55E5E-1002-46A0-9776-AF5ABAFDA386}">
      <dgm:prSet/>
      <dgm:spPr/>
      <dgm:t>
        <a:bodyPr/>
        <a:lstStyle/>
        <a:p>
          <a:endParaRPr lang="en-US"/>
        </a:p>
      </dgm:t>
    </dgm:pt>
    <dgm:pt modelId="{30A567A8-1903-4822-B729-DA6CAC4B945A}" type="pres">
      <dgm:prSet presAssocID="{DFA7AD6C-DF49-4A18-91A2-4708AE119400}" presName="Name0" presStyleCnt="0">
        <dgm:presLayoutVars>
          <dgm:dir/>
          <dgm:animLvl val="lvl"/>
          <dgm:resizeHandles val="exact"/>
        </dgm:presLayoutVars>
      </dgm:prSet>
      <dgm:spPr/>
    </dgm:pt>
    <dgm:pt modelId="{B6F78C66-D8F6-493D-AF22-1D484EFE4861}" type="pres">
      <dgm:prSet presAssocID="{CC03CC76-1D99-4963-8A09-A93417782201}" presName="linNode" presStyleCnt="0"/>
      <dgm:spPr/>
    </dgm:pt>
    <dgm:pt modelId="{2C437452-834F-4072-BFD1-494140765E68}" type="pres">
      <dgm:prSet presAssocID="{CC03CC76-1D99-4963-8A09-A93417782201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CA56337B-551E-42B9-8412-EFA38B66020C}" type="pres">
      <dgm:prSet presAssocID="{26B5F4DC-BBCF-460F-8A8D-D13EA846A331}" presName="sp" presStyleCnt="0"/>
      <dgm:spPr/>
    </dgm:pt>
    <dgm:pt modelId="{50CAF0CD-473C-4376-AD53-8163B9FBBB7B}" type="pres">
      <dgm:prSet presAssocID="{49FE5A86-FF9A-4424-9065-F9C4E32DEB6C}" presName="linNode" presStyleCnt="0"/>
      <dgm:spPr/>
    </dgm:pt>
    <dgm:pt modelId="{0B5DDAB5-6831-470A-8AE7-A81C3B718631}" type="pres">
      <dgm:prSet presAssocID="{49FE5A86-FF9A-4424-9065-F9C4E32DEB6C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7FEAF3AB-69F0-4601-9A69-4213FC6ED582}" type="pres">
      <dgm:prSet presAssocID="{2A693463-1CFE-41B0-9F7D-55610A2C2AA0}" presName="sp" presStyleCnt="0"/>
      <dgm:spPr/>
    </dgm:pt>
    <dgm:pt modelId="{62ED5BEA-5DEA-4939-8D01-4800B681F068}" type="pres">
      <dgm:prSet presAssocID="{EE9FD03A-2D22-4B37-9ED8-5FFAF2CF0CF5}" presName="linNode" presStyleCnt="0"/>
      <dgm:spPr/>
    </dgm:pt>
    <dgm:pt modelId="{B58DCF8D-5CA2-42D0-80A3-FD5A7216B757}" type="pres">
      <dgm:prSet presAssocID="{EE9FD03A-2D22-4B37-9ED8-5FFAF2CF0CF5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98F92331-848E-484D-BB74-A17B131E3E48}" type="pres">
      <dgm:prSet presAssocID="{6F8141B1-F49C-4BBA-B9DA-CB55717783D7}" presName="sp" presStyleCnt="0"/>
      <dgm:spPr/>
    </dgm:pt>
    <dgm:pt modelId="{F1BB7125-9024-4749-B287-B862D3C9718F}" type="pres">
      <dgm:prSet presAssocID="{6F0C13C1-0446-4F40-9D01-15BA2EEF2896}" presName="linNode" presStyleCnt="0"/>
      <dgm:spPr/>
    </dgm:pt>
    <dgm:pt modelId="{5F9681E7-26B8-4ABE-809B-CC425CBDF096}" type="pres">
      <dgm:prSet presAssocID="{6F0C13C1-0446-4F40-9D01-15BA2EEF2896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D0D2113D-7AEA-4C2D-B3E0-4A89CFAA91B6}" type="pres">
      <dgm:prSet presAssocID="{6FFB8D71-1E4B-4011-8D6E-32DFADD2D10E}" presName="sp" presStyleCnt="0"/>
      <dgm:spPr/>
    </dgm:pt>
    <dgm:pt modelId="{6CF93569-3A7A-43DC-B199-9F7E659911EB}" type="pres">
      <dgm:prSet presAssocID="{521184A6-0808-4DB6-9DB3-694DE344D61B}" presName="linNode" presStyleCnt="0"/>
      <dgm:spPr/>
    </dgm:pt>
    <dgm:pt modelId="{E1638B4D-0967-4C95-AEFC-9466326D8062}" type="pres">
      <dgm:prSet presAssocID="{521184A6-0808-4DB6-9DB3-694DE344D61B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739D8A03-8970-4007-85B2-211718CC4FEE}" srcId="{DFA7AD6C-DF49-4A18-91A2-4708AE119400}" destId="{6F0C13C1-0446-4F40-9D01-15BA2EEF2896}" srcOrd="3" destOrd="0" parTransId="{9D97FE07-7666-43A2-A821-33E4DA48F227}" sibTransId="{6FFB8D71-1E4B-4011-8D6E-32DFADD2D10E}"/>
    <dgm:cxn modelId="{EB4EE339-C48B-4DA9-BB13-BBD33DB9B7C6}" srcId="{DFA7AD6C-DF49-4A18-91A2-4708AE119400}" destId="{EE9FD03A-2D22-4B37-9ED8-5FFAF2CF0CF5}" srcOrd="2" destOrd="0" parTransId="{E0270EFD-A123-41DD-9267-D1A3A600C67D}" sibTransId="{6F8141B1-F49C-4BBA-B9DA-CB55717783D7}"/>
    <dgm:cxn modelId="{7ED55E5E-1002-46A0-9776-AF5ABAFDA386}" srcId="{DFA7AD6C-DF49-4A18-91A2-4708AE119400}" destId="{521184A6-0808-4DB6-9DB3-694DE344D61B}" srcOrd="4" destOrd="0" parTransId="{E0E122D9-3B21-4B43-9E1C-150BAEEE2F77}" sibTransId="{BC3BFC1B-3DC0-42AE-BEB3-177468E489CF}"/>
    <dgm:cxn modelId="{F10E5D6E-6CF1-4465-BCFD-ED71F266144E}" type="presOf" srcId="{521184A6-0808-4DB6-9DB3-694DE344D61B}" destId="{E1638B4D-0967-4C95-AEFC-9466326D8062}" srcOrd="0" destOrd="0" presId="urn:microsoft.com/office/officeart/2005/8/layout/vList5"/>
    <dgm:cxn modelId="{AA485377-14A2-4BA0-8922-FF8125A76508}" srcId="{DFA7AD6C-DF49-4A18-91A2-4708AE119400}" destId="{CC03CC76-1D99-4963-8A09-A93417782201}" srcOrd="0" destOrd="0" parTransId="{F6110FC1-B9FC-412C-A5A2-D11E63E9338D}" sibTransId="{26B5F4DC-BBCF-460F-8A8D-D13EA846A331}"/>
    <dgm:cxn modelId="{68A32159-E803-4316-8534-C0FF54FC9E58}" type="presOf" srcId="{6F0C13C1-0446-4F40-9D01-15BA2EEF2896}" destId="{5F9681E7-26B8-4ABE-809B-CC425CBDF096}" srcOrd="0" destOrd="0" presId="urn:microsoft.com/office/officeart/2005/8/layout/vList5"/>
    <dgm:cxn modelId="{ACECE484-7547-4E83-9E2E-BF6F9810B7F4}" type="presOf" srcId="{EE9FD03A-2D22-4B37-9ED8-5FFAF2CF0CF5}" destId="{B58DCF8D-5CA2-42D0-80A3-FD5A7216B757}" srcOrd="0" destOrd="0" presId="urn:microsoft.com/office/officeart/2005/8/layout/vList5"/>
    <dgm:cxn modelId="{23A0658D-14C6-46DC-AFF1-F252540EE687}" srcId="{DFA7AD6C-DF49-4A18-91A2-4708AE119400}" destId="{49FE5A86-FF9A-4424-9065-F9C4E32DEB6C}" srcOrd="1" destOrd="0" parTransId="{2AAA951F-5305-4E8D-93F5-855F22686025}" sibTransId="{2A693463-1CFE-41B0-9F7D-55610A2C2AA0}"/>
    <dgm:cxn modelId="{8AD82ED6-B9E3-4153-B84C-745C6EFFA7DF}" type="presOf" srcId="{49FE5A86-FF9A-4424-9065-F9C4E32DEB6C}" destId="{0B5DDAB5-6831-470A-8AE7-A81C3B718631}" srcOrd="0" destOrd="0" presId="urn:microsoft.com/office/officeart/2005/8/layout/vList5"/>
    <dgm:cxn modelId="{C48FD6D8-E720-4C49-A851-0A197A70FFD0}" type="presOf" srcId="{DFA7AD6C-DF49-4A18-91A2-4708AE119400}" destId="{30A567A8-1903-4822-B729-DA6CAC4B945A}" srcOrd="0" destOrd="0" presId="urn:microsoft.com/office/officeart/2005/8/layout/vList5"/>
    <dgm:cxn modelId="{40F635EC-FFAC-495C-875E-C2AFA0D728D9}" type="presOf" srcId="{CC03CC76-1D99-4963-8A09-A93417782201}" destId="{2C437452-834F-4072-BFD1-494140765E68}" srcOrd="0" destOrd="0" presId="urn:microsoft.com/office/officeart/2005/8/layout/vList5"/>
    <dgm:cxn modelId="{0BDC8C78-DB1B-4821-B38A-B7D179B864CC}" type="presParOf" srcId="{30A567A8-1903-4822-B729-DA6CAC4B945A}" destId="{B6F78C66-D8F6-493D-AF22-1D484EFE4861}" srcOrd="0" destOrd="0" presId="urn:microsoft.com/office/officeart/2005/8/layout/vList5"/>
    <dgm:cxn modelId="{C5C1C9AD-226E-4237-8B67-EECB1004C3F5}" type="presParOf" srcId="{B6F78C66-D8F6-493D-AF22-1D484EFE4861}" destId="{2C437452-834F-4072-BFD1-494140765E68}" srcOrd="0" destOrd="0" presId="urn:microsoft.com/office/officeart/2005/8/layout/vList5"/>
    <dgm:cxn modelId="{77089970-92E9-45CC-BF67-DF1B6C74DD21}" type="presParOf" srcId="{30A567A8-1903-4822-B729-DA6CAC4B945A}" destId="{CA56337B-551E-42B9-8412-EFA38B66020C}" srcOrd="1" destOrd="0" presId="urn:microsoft.com/office/officeart/2005/8/layout/vList5"/>
    <dgm:cxn modelId="{B31FA23C-EE47-474C-AAFE-D0003DAF4779}" type="presParOf" srcId="{30A567A8-1903-4822-B729-DA6CAC4B945A}" destId="{50CAF0CD-473C-4376-AD53-8163B9FBBB7B}" srcOrd="2" destOrd="0" presId="urn:microsoft.com/office/officeart/2005/8/layout/vList5"/>
    <dgm:cxn modelId="{69A68801-1C17-42B5-8CC0-137234E050ED}" type="presParOf" srcId="{50CAF0CD-473C-4376-AD53-8163B9FBBB7B}" destId="{0B5DDAB5-6831-470A-8AE7-A81C3B718631}" srcOrd="0" destOrd="0" presId="urn:microsoft.com/office/officeart/2005/8/layout/vList5"/>
    <dgm:cxn modelId="{351CED7A-BA54-4270-A7EC-0C75DC8B33F6}" type="presParOf" srcId="{30A567A8-1903-4822-B729-DA6CAC4B945A}" destId="{7FEAF3AB-69F0-4601-9A69-4213FC6ED582}" srcOrd="3" destOrd="0" presId="urn:microsoft.com/office/officeart/2005/8/layout/vList5"/>
    <dgm:cxn modelId="{CAA0413F-01D1-468E-8BFD-E7B5E1D3FE4B}" type="presParOf" srcId="{30A567A8-1903-4822-B729-DA6CAC4B945A}" destId="{62ED5BEA-5DEA-4939-8D01-4800B681F068}" srcOrd="4" destOrd="0" presId="urn:microsoft.com/office/officeart/2005/8/layout/vList5"/>
    <dgm:cxn modelId="{AE9C4070-CFFE-4052-A676-787E9F9B3AFB}" type="presParOf" srcId="{62ED5BEA-5DEA-4939-8D01-4800B681F068}" destId="{B58DCF8D-5CA2-42D0-80A3-FD5A7216B757}" srcOrd="0" destOrd="0" presId="urn:microsoft.com/office/officeart/2005/8/layout/vList5"/>
    <dgm:cxn modelId="{6214F029-EEB2-4365-9FF0-4124D66BC908}" type="presParOf" srcId="{30A567A8-1903-4822-B729-DA6CAC4B945A}" destId="{98F92331-848E-484D-BB74-A17B131E3E48}" srcOrd="5" destOrd="0" presId="urn:microsoft.com/office/officeart/2005/8/layout/vList5"/>
    <dgm:cxn modelId="{B40F1BAD-80F5-4CCF-B8A1-77FE1BBFA49A}" type="presParOf" srcId="{30A567A8-1903-4822-B729-DA6CAC4B945A}" destId="{F1BB7125-9024-4749-B287-B862D3C9718F}" srcOrd="6" destOrd="0" presId="urn:microsoft.com/office/officeart/2005/8/layout/vList5"/>
    <dgm:cxn modelId="{F3F5DB09-2438-4280-ADCF-9F0E1194BED2}" type="presParOf" srcId="{F1BB7125-9024-4749-B287-B862D3C9718F}" destId="{5F9681E7-26B8-4ABE-809B-CC425CBDF096}" srcOrd="0" destOrd="0" presId="urn:microsoft.com/office/officeart/2005/8/layout/vList5"/>
    <dgm:cxn modelId="{651D69BB-8E3A-437D-95E6-D63F59BF94A7}" type="presParOf" srcId="{30A567A8-1903-4822-B729-DA6CAC4B945A}" destId="{D0D2113D-7AEA-4C2D-B3E0-4A89CFAA91B6}" srcOrd="7" destOrd="0" presId="urn:microsoft.com/office/officeart/2005/8/layout/vList5"/>
    <dgm:cxn modelId="{FE16C497-9658-424D-B7D6-E2DD4A30A90D}" type="presParOf" srcId="{30A567A8-1903-4822-B729-DA6CAC4B945A}" destId="{6CF93569-3A7A-43DC-B199-9F7E659911EB}" srcOrd="8" destOrd="0" presId="urn:microsoft.com/office/officeart/2005/8/layout/vList5"/>
    <dgm:cxn modelId="{52433475-CCF3-449B-999E-0F2961093B7C}" type="presParOf" srcId="{6CF93569-3A7A-43DC-B199-9F7E659911EB}" destId="{E1638B4D-0967-4C95-AEFC-9466326D806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B5994A-D8D3-4C6F-A683-34625212A87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FEA943-2867-40A1-8332-47295F3B9153}">
      <dgm:prSet/>
      <dgm:spPr/>
      <dgm:t>
        <a:bodyPr/>
        <a:lstStyle/>
        <a:p>
          <a:r>
            <a:rPr lang="en-US"/>
            <a:t>Buttons</a:t>
          </a:r>
        </a:p>
      </dgm:t>
    </dgm:pt>
    <dgm:pt modelId="{AC0951BA-93E5-4FAD-9548-F5F7A5744C5D}" type="parTrans" cxnId="{95B7F0D1-EC70-4CF7-AAAD-E9BFCEDE2611}">
      <dgm:prSet/>
      <dgm:spPr/>
      <dgm:t>
        <a:bodyPr/>
        <a:lstStyle/>
        <a:p>
          <a:endParaRPr lang="en-US"/>
        </a:p>
      </dgm:t>
    </dgm:pt>
    <dgm:pt modelId="{35548C7B-5B8C-4F43-97FA-9D0BA8F2F4C7}" type="sibTrans" cxnId="{95B7F0D1-EC70-4CF7-AAAD-E9BFCEDE2611}">
      <dgm:prSet/>
      <dgm:spPr/>
      <dgm:t>
        <a:bodyPr/>
        <a:lstStyle/>
        <a:p>
          <a:endParaRPr lang="en-US"/>
        </a:p>
      </dgm:t>
    </dgm:pt>
    <dgm:pt modelId="{A5E997F1-C838-48A3-BEC1-9CA4D453CE44}">
      <dgm:prSet/>
      <dgm:spPr/>
      <dgm:t>
        <a:bodyPr/>
        <a:lstStyle/>
        <a:p>
          <a:r>
            <a:rPr lang="en-US" dirty="0"/>
            <a:t>Alerts</a:t>
          </a:r>
        </a:p>
      </dgm:t>
    </dgm:pt>
    <dgm:pt modelId="{92E01666-3993-46B6-8A1F-623199899A44}" type="parTrans" cxnId="{136AC786-6514-465E-9A03-90ED51AFEE11}">
      <dgm:prSet/>
      <dgm:spPr/>
      <dgm:t>
        <a:bodyPr/>
        <a:lstStyle/>
        <a:p>
          <a:endParaRPr lang="en-US"/>
        </a:p>
      </dgm:t>
    </dgm:pt>
    <dgm:pt modelId="{FEC5B011-3946-44AF-B58E-1CA061887BD4}" type="sibTrans" cxnId="{136AC786-6514-465E-9A03-90ED51AFEE11}">
      <dgm:prSet/>
      <dgm:spPr/>
      <dgm:t>
        <a:bodyPr/>
        <a:lstStyle/>
        <a:p>
          <a:endParaRPr lang="en-US"/>
        </a:p>
      </dgm:t>
    </dgm:pt>
    <dgm:pt modelId="{02D8E866-A3B0-447B-AE76-8E767A360BFE}">
      <dgm:prSet/>
      <dgm:spPr/>
      <dgm:t>
        <a:bodyPr/>
        <a:lstStyle/>
        <a:p>
          <a:r>
            <a:rPr lang="en-US"/>
            <a:t>Dropdowns</a:t>
          </a:r>
        </a:p>
      </dgm:t>
    </dgm:pt>
    <dgm:pt modelId="{14236E8F-4482-4C88-AE05-A0F4D18ECC3F}" type="parTrans" cxnId="{19CF51A6-EAEA-44C2-9033-9B91A04E68A5}">
      <dgm:prSet/>
      <dgm:spPr/>
      <dgm:t>
        <a:bodyPr/>
        <a:lstStyle/>
        <a:p>
          <a:endParaRPr lang="en-US"/>
        </a:p>
      </dgm:t>
    </dgm:pt>
    <dgm:pt modelId="{C3DE762E-280F-4EFA-8A4E-D279F638B1FD}" type="sibTrans" cxnId="{19CF51A6-EAEA-44C2-9033-9B91A04E68A5}">
      <dgm:prSet/>
      <dgm:spPr/>
      <dgm:t>
        <a:bodyPr/>
        <a:lstStyle/>
        <a:p>
          <a:endParaRPr lang="en-US"/>
        </a:p>
      </dgm:t>
    </dgm:pt>
    <dgm:pt modelId="{072C7BB0-DD56-48F6-B3C6-8ECAE191383E}">
      <dgm:prSet/>
      <dgm:spPr/>
      <dgm:t>
        <a:bodyPr/>
        <a:lstStyle/>
        <a:p>
          <a:r>
            <a:rPr lang="en-US" dirty="0"/>
            <a:t>Navbar</a:t>
          </a:r>
        </a:p>
      </dgm:t>
    </dgm:pt>
    <dgm:pt modelId="{BF83749F-DDFD-4C3A-8670-76783256B156}" type="parTrans" cxnId="{25162C3E-43CD-429E-B2A1-11A1ED68D01A}">
      <dgm:prSet/>
      <dgm:spPr/>
      <dgm:t>
        <a:bodyPr/>
        <a:lstStyle/>
        <a:p>
          <a:endParaRPr lang="en-US"/>
        </a:p>
      </dgm:t>
    </dgm:pt>
    <dgm:pt modelId="{6A2CA806-6982-4554-B0B5-B7A03E14767D}" type="sibTrans" cxnId="{25162C3E-43CD-429E-B2A1-11A1ED68D01A}">
      <dgm:prSet/>
      <dgm:spPr/>
      <dgm:t>
        <a:bodyPr/>
        <a:lstStyle/>
        <a:p>
          <a:endParaRPr lang="en-US"/>
        </a:p>
      </dgm:t>
    </dgm:pt>
    <dgm:pt modelId="{4DED5641-B219-4C4A-9E9C-6B873637FD47}">
      <dgm:prSet/>
      <dgm:spPr/>
      <dgm:t>
        <a:bodyPr/>
        <a:lstStyle/>
        <a:p>
          <a:r>
            <a:rPr lang="en-US"/>
            <a:t>Card</a:t>
          </a:r>
        </a:p>
      </dgm:t>
    </dgm:pt>
    <dgm:pt modelId="{C7AF1DF8-63C2-4A73-908F-64B1140827F1}" type="parTrans" cxnId="{C2161046-2A55-44D6-BCC9-68118185E01A}">
      <dgm:prSet/>
      <dgm:spPr/>
      <dgm:t>
        <a:bodyPr/>
        <a:lstStyle/>
        <a:p>
          <a:endParaRPr lang="en-US"/>
        </a:p>
      </dgm:t>
    </dgm:pt>
    <dgm:pt modelId="{D9C4993B-EFD0-4591-9C03-FE91EE115BB1}" type="sibTrans" cxnId="{C2161046-2A55-44D6-BCC9-68118185E01A}">
      <dgm:prSet/>
      <dgm:spPr/>
      <dgm:t>
        <a:bodyPr/>
        <a:lstStyle/>
        <a:p>
          <a:endParaRPr lang="en-US"/>
        </a:p>
      </dgm:t>
    </dgm:pt>
    <dgm:pt modelId="{180194B0-C404-47A4-9375-8E07C5473E51}">
      <dgm:prSet/>
      <dgm:spPr/>
      <dgm:t>
        <a:bodyPr/>
        <a:lstStyle/>
        <a:p>
          <a:r>
            <a:rPr lang="en-US"/>
            <a:t>Modal</a:t>
          </a:r>
        </a:p>
      </dgm:t>
    </dgm:pt>
    <dgm:pt modelId="{94F91631-4B1D-4B23-8A4D-02EC20A9CDB1}" type="parTrans" cxnId="{02C218F6-90E9-4074-A185-FCDD9527D9FD}">
      <dgm:prSet/>
      <dgm:spPr/>
      <dgm:t>
        <a:bodyPr/>
        <a:lstStyle/>
        <a:p>
          <a:endParaRPr lang="en-US"/>
        </a:p>
      </dgm:t>
    </dgm:pt>
    <dgm:pt modelId="{5C151D94-3D01-4B97-AB63-07A76AF1EACB}" type="sibTrans" cxnId="{02C218F6-90E9-4074-A185-FCDD9527D9FD}">
      <dgm:prSet/>
      <dgm:spPr/>
      <dgm:t>
        <a:bodyPr/>
        <a:lstStyle/>
        <a:p>
          <a:endParaRPr lang="en-US"/>
        </a:p>
      </dgm:t>
    </dgm:pt>
    <dgm:pt modelId="{8030DE3D-A687-484F-A280-793A5F0A4CE4}" type="pres">
      <dgm:prSet presAssocID="{13B5994A-D8D3-4C6F-A683-34625212A873}" presName="vert0" presStyleCnt="0">
        <dgm:presLayoutVars>
          <dgm:dir/>
          <dgm:animOne val="branch"/>
          <dgm:animLvl val="lvl"/>
        </dgm:presLayoutVars>
      </dgm:prSet>
      <dgm:spPr/>
    </dgm:pt>
    <dgm:pt modelId="{FB0EF263-3CE2-455E-9513-E14F676F2F79}" type="pres">
      <dgm:prSet presAssocID="{EEFEA943-2867-40A1-8332-47295F3B9153}" presName="thickLine" presStyleLbl="alignNode1" presStyleIdx="0" presStyleCnt="6"/>
      <dgm:spPr/>
    </dgm:pt>
    <dgm:pt modelId="{3A7B458A-117A-480E-8408-052D4694329E}" type="pres">
      <dgm:prSet presAssocID="{EEFEA943-2867-40A1-8332-47295F3B9153}" presName="horz1" presStyleCnt="0"/>
      <dgm:spPr/>
    </dgm:pt>
    <dgm:pt modelId="{8C0C1AE5-4914-45E6-A408-4DB5C5ADD2AE}" type="pres">
      <dgm:prSet presAssocID="{EEFEA943-2867-40A1-8332-47295F3B9153}" presName="tx1" presStyleLbl="revTx" presStyleIdx="0" presStyleCnt="6"/>
      <dgm:spPr/>
    </dgm:pt>
    <dgm:pt modelId="{C61CB2C1-7D92-4766-85B0-EEE764156B4A}" type="pres">
      <dgm:prSet presAssocID="{EEFEA943-2867-40A1-8332-47295F3B9153}" presName="vert1" presStyleCnt="0"/>
      <dgm:spPr/>
    </dgm:pt>
    <dgm:pt modelId="{D91A90CA-AAD7-4521-B9ED-B8BE112D0BCF}" type="pres">
      <dgm:prSet presAssocID="{A5E997F1-C838-48A3-BEC1-9CA4D453CE44}" presName="thickLine" presStyleLbl="alignNode1" presStyleIdx="1" presStyleCnt="6"/>
      <dgm:spPr/>
    </dgm:pt>
    <dgm:pt modelId="{E1E468BB-8D45-4A91-99BE-A0C5FC2EF7CE}" type="pres">
      <dgm:prSet presAssocID="{A5E997F1-C838-48A3-BEC1-9CA4D453CE44}" presName="horz1" presStyleCnt="0"/>
      <dgm:spPr/>
    </dgm:pt>
    <dgm:pt modelId="{3C0480CE-990A-4231-BDC1-D7757CE94CE9}" type="pres">
      <dgm:prSet presAssocID="{A5E997F1-C838-48A3-BEC1-9CA4D453CE44}" presName="tx1" presStyleLbl="revTx" presStyleIdx="1" presStyleCnt="6"/>
      <dgm:spPr/>
    </dgm:pt>
    <dgm:pt modelId="{8BB3F45C-A65A-49C1-B36B-2FC7CD948AA4}" type="pres">
      <dgm:prSet presAssocID="{A5E997F1-C838-48A3-BEC1-9CA4D453CE44}" presName="vert1" presStyleCnt="0"/>
      <dgm:spPr/>
    </dgm:pt>
    <dgm:pt modelId="{E77A3982-29B7-4DBB-A8EB-3E73CF891616}" type="pres">
      <dgm:prSet presAssocID="{02D8E866-A3B0-447B-AE76-8E767A360BFE}" presName="thickLine" presStyleLbl="alignNode1" presStyleIdx="2" presStyleCnt="6"/>
      <dgm:spPr/>
    </dgm:pt>
    <dgm:pt modelId="{62305C2F-2DE9-4FE5-A5EA-2B29250BC044}" type="pres">
      <dgm:prSet presAssocID="{02D8E866-A3B0-447B-AE76-8E767A360BFE}" presName="horz1" presStyleCnt="0"/>
      <dgm:spPr/>
    </dgm:pt>
    <dgm:pt modelId="{9D02741A-41BA-415D-8730-820F92B44F08}" type="pres">
      <dgm:prSet presAssocID="{02D8E866-A3B0-447B-AE76-8E767A360BFE}" presName="tx1" presStyleLbl="revTx" presStyleIdx="2" presStyleCnt="6"/>
      <dgm:spPr/>
    </dgm:pt>
    <dgm:pt modelId="{7BB0CD18-C018-4318-BF9B-0CFC262EE16B}" type="pres">
      <dgm:prSet presAssocID="{02D8E866-A3B0-447B-AE76-8E767A360BFE}" presName="vert1" presStyleCnt="0"/>
      <dgm:spPr/>
    </dgm:pt>
    <dgm:pt modelId="{6415EBF5-2198-47AB-82FD-C63C3AABAC28}" type="pres">
      <dgm:prSet presAssocID="{072C7BB0-DD56-48F6-B3C6-8ECAE191383E}" presName="thickLine" presStyleLbl="alignNode1" presStyleIdx="3" presStyleCnt="6"/>
      <dgm:spPr/>
    </dgm:pt>
    <dgm:pt modelId="{50BBA1A3-B524-4E6F-8F83-0D0519C40CC9}" type="pres">
      <dgm:prSet presAssocID="{072C7BB0-DD56-48F6-B3C6-8ECAE191383E}" presName="horz1" presStyleCnt="0"/>
      <dgm:spPr/>
    </dgm:pt>
    <dgm:pt modelId="{34DA5AD1-47A3-4F82-BEBC-45B74B662032}" type="pres">
      <dgm:prSet presAssocID="{072C7BB0-DD56-48F6-B3C6-8ECAE191383E}" presName="tx1" presStyleLbl="revTx" presStyleIdx="3" presStyleCnt="6"/>
      <dgm:spPr/>
    </dgm:pt>
    <dgm:pt modelId="{26A9CDCC-429F-43E6-8310-260D2347DA7F}" type="pres">
      <dgm:prSet presAssocID="{072C7BB0-DD56-48F6-B3C6-8ECAE191383E}" presName="vert1" presStyleCnt="0"/>
      <dgm:spPr/>
    </dgm:pt>
    <dgm:pt modelId="{3604B88B-2AC3-4646-893C-7F711A675DBA}" type="pres">
      <dgm:prSet presAssocID="{4DED5641-B219-4C4A-9E9C-6B873637FD47}" presName="thickLine" presStyleLbl="alignNode1" presStyleIdx="4" presStyleCnt="6"/>
      <dgm:spPr/>
    </dgm:pt>
    <dgm:pt modelId="{0ABD5A96-2E17-44CD-80BF-5158EB890C5F}" type="pres">
      <dgm:prSet presAssocID="{4DED5641-B219-4C4A-9E9C-6B873637FD47}" presName="horz1" presStyleCnt="0"/>
      <dgm:spPr/>
    </dgm:pt>
    <dgm:pt modelId="{BE2D03F2-F083-4D13-A718-45FCB31BAFE9}" type="pres">
      <dgm:prSet presAssocID="{4DED5641-B219-4C4A-9E9C-6B873637FD47}" presName="tx1" presStyleLbl="revTx" presStyleIdx="4" presStyleCnt="6"/>
      <dgm:spPr/>
    </dgm:pt>
    <dgm:pt modelId="{ABED3A1A-4BD3-4696-BE06-4E9FF723DA27}" type="pres">
      <dgm:prSet presAssocID="{4DED5641-B219-4C4A-9E9C-6B873637FD47}" presName="vert1" presStyleCnt="0"/>
      <dgm:spPr/>
    </dgm:pt>
    <dgm:pt modelId="{15C94CAF-4157-4858-8612-446CD8A1C9A7}" type="pres">
      <dgm:prSet presAssocID="{180194B0-C404-47A4-9375-8E07C5473E51}" presName="thickLine" presStyleLbl="alignNode1" presStyleIdx="5" presStyleCnt="6"/>
      <dgm:spPr/>
    </dgm:pt>
    <dgm:pt modelId="{01ADD6D4-1740-4A7E-8260-5B7699B98B52}" type="pres">
      <dgm:prSet presAssocID="{180194B0-C404-47A4-9375-8E07C5473E51}" presName="horz1" presStyleCnt="0"/>
      <dgm:spPr/>
    </dgm:pt>
    <dgm:pt modelId="{DFFCF179-AFE7-4882-9448-E5F069690175}" type="pres">
      <dgm:prSet presAssocID="{180194B0-C404-47A4-9375-8E07C5473E51}" presName="tx1" presStyleLbl="revTx" presStyleIdx="5" presStyleCnt="6"/>
      <dgm:spPr/>
    </dgm:pt>
    <dgm:pt modelId="{D3F6E7B8-A956-44FF-9238-049889B882FF}" type="pres">
      <dgm:prSet presAssocID="{180194B0-C404-47A4-9375-8E07C5473E51}" presName="vert1" presStyleCnt="0"/>
      <dgm:spPr/>
    </dgm:pt>
  </dgm:ptLst>
  <dgm:cxnLst>
    <dgm:cxn modelId="{10E67E2B-B296-4B87-83AA-9633A702E58D}" type="presOf" srcId="{072C7BB0-DD56-48F6-B3C6-8ECAE191383E}" destId="{34DA5AD1-47A3-4F82-BEBC-45B74B662032}" srcOrd="0" destOrd="0" presId="urn:microsoft.com/office/officeart/2008/layout/LinedList"/>
    <dgm:cxn modelId="{0B184336-17E4-4F20-9794-570CF7607242}" type="presOf" srcId="{EEFEA943-2867-40A1-8332-47295F3B9153}" destId="{8C0C1AE5-4914-45E6-A408-4DB5C5ADD2AE}" srcOrd="0" destOrd="0" presId="urn:microsoft.com/office/officeart/2008/layout/LinedList"/>
    <dgm:cxn modelId="{25162C3E-43CD-429E-B2A1-11A1ED68D01A}" srcId="{13B5994A-D8D3-4C6F-A683-34625212A873}" destId="{072C7BB0-DD56-48F6-B3C6-8ECAE191383E}" srcOrd="3" destOrd="0" parTransId="{BF83749F-DDFD-4C3A-8670-76783256B156}" sibTransId="{6A2CA806-6982-4554-B0B5-B7A03E14767D}"/>
    <dgm:cxn modelId="{59BEEC42-2068-4207-887F-CA344513498F}" type="presOf" srcId="{02D8E866-A3B0-447B-AE76-8E767A360BFE}" destId="{9D02741A-41BA-415D-8730-820F92B44F08}" srcOrd="0" destOrd="0" presId="urn:microsoft.com/office/officeart/2008/layout/LinedList"/>
    <dgm:cxn modelId="{C2161046-2A55-44D6-BCC9-68118185E01A}" srcId="{13B5994A-D8D3-4C6F-A683-34625212A873}" destId="{4DED5641-B219-4C4A-9E9C-6B873637FD47}" srcOrd="4" destOrd="0" parTransId="{C7AF1DF8-63C2-4A73-908F-64B1140827F1}" sibTransId="{D9C4993B-EFD0-4591-9C03-FE91EE115BB1}"/>
    <dgm:cxn modelId="{136AC786-6514-465E-9A03-90ED51AFEE11}" srcId="{13B5994A-D8D3-4C6F-A683-34625212A873}" destId="{A5E997F1-C838-48A3-BEC1-9CA4D453CE44}" srcOrd="1" destOrd="0" parTransId="{92E01666-3993-46B6-8A1F-623199899A44}" sibTransId="{FEC5B011-3946-44AF-B58E-1CA061887BD4}"/>
    <dgm:cxn modelId="{A1C9CF95-0287-4A3A-B0A6-F04E0DB7D5C6}" type="presOf" srcId="{A5E997F1-C838-48A3-BEC1-9CA4D453CE44}" destId="{3C0480CE-990A-4231-BDC1-D7757CE94CE9}" srcOrd="0" destOrd="0" presId="urn:microsoft.com/office/officeart/2008/layout/LinedList"/>
    <dgm:cxn modelId="{19CF51A6-EAEA-44C2-9033-9B91A04E68A5}" srcId="{13B5994A-D8D3-4C6F-A683-34625212A873}" destId="{02D8E866-A3B0-447B-AE76-8E767A360BFE}" srcOrd="2" destOrd="0" parTransId="{14236E8F-4482-4C88-AE05-A0F4D18ECC3F}" sibTransId="{C3DE762E-280F-4EFA-8A4E-D279F638B1FD}"/>
    <dgm:cxn modelId="{822BBDAE-1A03-4D5E-BBC6-13A83A476AD8}" type="presOf" srcId="{4DED5641-B219-4C4A-9E9C-6B873637FD47}" destId="{BE2D03F2-F083-4D13-A718-45FCB31BAFE9}" srcOrd="0" destOrd="0" presId="urn:microsoft.com/office/officeart/2008/layout/LinedList"/>
    <dgm:cxn modelId="{8C2865BB-0BB4-4341-978F-35D86896477F}" type="presOf" srcId="{180194B0-C404-47A4-9375-8E07C5473E51}" destId="{DFFCF179-AFE7-4882-9448-E5F069690175}" srcOrd="0" destOrd="0" presId="urn:microsoft.com/office/officeart/2008/layout/LinedList"/>
    <dgm:cxn modelId="{E64177CB-A0CB-47E0-B1EC-459369571F17}" type="presOf" srcId="{13B5994A-D8D3-4C6F-A683-34625212A873}" destId="{8030DE3D-A687-484F-A280-793A5F0A4CE4}" srcOrd="0" destOrd="0" presId="urn:microsoft.com/office/officeart/2008/layout/LinedList"/>
    <dgm:cxn modelId="{95B7F0D1-EC70-4CF7-AAAD-E9BFCEDE2611}" srcId="{13B5994A-D8D3-4C6F-A683-34625212A873}" destId="{EEFEA943-2867-40A1-8332-47295F3B9153}" srcOrd="0" destOrd="0" parTransId="{AC0951BA-93E5-4FAD-9548-F5F7A5744C5D}" sibTransId="{35548C7B-5B8C-4F43-97FA-9D0BA8F2F4C7}"/>
    <dgm:cxn modelId="{02C218F6-90E9-4074-A185-FCDD9527D9FD}" srcId="{13B5994A-D8D3-4C6F-A683-34625212A873}" destId="{180194B0-C404-47A4-9375-8E07C5473E51}" srcOrd="5" destOrd="0" parTransId="{94F91631-4B1D-4B23-8A4D-02EC20A9CDB1}" sibTransId="{5C151D94-3D01-4B97-AB63-07A76AF1EACB}"/>
    <dgm:cxn modelId="{070C3DA9-F332-4779-8730-684933798443}" type="presParOf" srcId="{8030DE3D-A687-484F-A280-793A5F0A4CE4}" destId="{FB0EF263-3CE2-455E-9513-E14F676F2F79}" srcOrd="0" destOrd="0" presId="urn:microsoft.com/office/officeart/2008/layout/LinedList"/>
    <dgm:cxn modelId="{DEC9F433-850C-4E8E-9615-098FAAACEFB5}" type="presParOf" srcId="{8030DE3D-A687-484F-A280-793A5F0A4CE4}" destId="{3A7B458A-117A-480E-8408-052D4694329E}" srcOrd="1" destOrd="0" presId="urn:microsoft.com/office/officeart/2008/layout/LinedList"/>
    <dgm:cxn modelId="{967DAC3A-7B59-43BB-99EE-4578C5E602E2}" type="presParOf" srcId="{3A7B458A-117A-480E-8408-052D4694329E}" destId="{8C0C1AE5-4914-45E6-A408-4DB5C5ADD2AE}" srcOrd="0" destOrd="0" presId="urn:microsoft.com/office/officeart/2008/layout/LinedList"/>
    <dgm:cxn modelId="{3C5A881B-05AD-436E-8005-09688017659B}" type="presParOf" srcId="{3A7B458A-117A-480E-8408-052D4694329E}" destId="{C61CB2C1-7D92-4766-85B0-EEE764156B4A}" srcOrd="1" destOrd="0" presId="urn:microsoft.com/office/officeart/2008/layout/LinedList"/>
    <dgm:cxn modelId="{A18C2A3D-26FD-4A92-8E54-95FD7DA2933C}" type="presParOf" srcId="{8030DE3D-A687-484F-A280-793A5F0A4CE4}" destId="{D91A90CA-AAD7-4521-B9ED-B8BE112D0BCF}" srcOrd="2" destOrd="0" presId="urn:microsoft.com/office/officeart/2008/layout/LinedList"/>
    <dgm:cxn modelId="{C98657EB-4EC8-491F-8B60-C0FBAEB36146}" type="presParOf" srcId="{8030DE3D-A687-484F-A280-793A5F0A4CE4}" destId="{E1E468BB-8D45-4A91-99BE-A0C5FC2EF7CE}" srcOrd="3" destOrd="0" presId="urn:microsoft.com/office/officeart/2008/layout/LinedList"/>
    <dgm:cxn modelId="{03770746-8D09-4948-A8B7-7672CB5775CB}" type="presParOf" srcId="{E1E468BB-8D45-4A91-99BE-A0C5FC2EF7CE}" destId="{3C0480CE-990A-4231-BDC1-D7757CE94CE9}" srcOrd="0" destOrd="0" presId="urn:microsoft.com/office/officeart/2008/layout/LinedList"/>
    <dgm:cxn modelId="{3A9E7599-A2A1-4481-9B01-CBE04315C35A}" type="presParOf" srcId="{E1E468BB-8D45-4A91-99BE-A0C5FC2EF7CE}" destId="{8BB3F45C-A65A-49C1-B36B-2FC7CD948AA4}" srcOrd="1" destOrd="0" presId="urn:microsoft.com/office/officeart/2008/layout/LinedList"/>
    <dgm:cxn modelId="{B61C9F07-B6AD-439E-836E-F5E095966310}" type="presParOf" srcId="{8030DE3D-A687-484F-A280-793A5F0A4CE4}" destId="{E77A3982-29B7-4DBB-A8EB-3E73CF891616}" srcOrd="4" destOrd="0" presId="urn:microsoft.com/office/officeart/2008/layout/LinedList"/>
    <dgm:cxn modelId="{06829297-E8B7-4599-AB74-6C72AE7F971D}" type="presParOf" srcId="{8030DE3D-A687-484F-A280-793A5F0A4CE4}" destId="{62305C2F-2DE9-4FE5-A5EA-2B29250BC044}" srcOrd="5" destOrd="0" presId="urn:microsoft.com/office/officeart/2008/layout/LinedList"/>
    <dgm:cxn modelId="{5306A981-C783-46E7-8C86-0D108CE8F8CD}" type="presParOf" srcId="{62305C2F-2DE9-4FE5-A5EA-2B29250BC044}" destId="{9D02741A-41BA-415D-8730-820F92B44F08}" srcOrd="0" destOrd="0" presId="urn:microsoft.com/office/officeart/2008/layout/LinedList"/>
    <dgm:cxn modelId="{4D7E7C7D-CE09-44F6-B549-3246A51DC822}" type="presParOf" srcId="{62305C2F-2DE9-4FE5-A5EA-2B29250BC044}" destId="{7BB0CD18-C018-4318-BF9B-0CFC262EE16B}" srcOrd="1" destOrd="0" presId="urn:microsoft.com/office/officeart/2008/layout/LinedList"/>
    <dgm:cxn modelId="{5D032876-8795-40F5-A8A3-4C872D0DBEF3}" type="presParOf" srcId="{8030DE3D-A687-484F-A280-793A5F0A4CE4}" destId="{6415EBF5-2198-47AB-82FD-C63C3AABAC28}" srcOrd="6" destOrd="0" presId="urn:microsoft.com/office/officeart/2008/layout/LinedList"/>
    <dgm:cxn modelId="{B53CC517-9B10-4D20-928E-AADB3656296B}" type="presParOf" srcId="{8030DE3D-A687-484F-A280-793A5F0A4CE4}" destId="{50BBA1A3-B524-4E6F-8F83-0D0519C40CC9}" srcOrd="7" destOrd="0" presId="urn:microsoft.com/office/officeart/2008/layout/LinedList"/>
    <dgm:cxn modelId="{D3EFBD79-364D-4043-824B-BB58A1177874}" type="presParOf" srcId="{50BBA1A3-B524-4E6F-8F83-0D0519C40CC9}" destId="{34DA5AD1-47A3-4F82-BEBC-45B74B662032}" srcOrd="0" destOrd="0" presId="urn:microsoft.com/office/officeart/2008/layout/LinedList"/>
    <dgm:cxn modelId="{8FD1FF6C-FD7F-4822-88DC-E3F3E0BA48F4}" type="presParOf" srcId="{50BBA1A3-B524-4E6F-8F83-0D0519C40CC9}" destId="{26A9CDCC-429F-43E6-8310-260D2347DA7F}" srcOrd="1" destOrd="0" presId="urn:microsoft.com/office/officeart/2008/layout/LinedList"/>
    <dgm:cxn modelId="{2F874272-83BF-457C-9FED-8F2EDF100E8E}" type="presParOf" srcId="{8030DE3D-A687-484F-A280-793A5F0A4CE4}" destId="{3604B88B-2AC3-4646-893C-7F711A675DBA}" srcOrd="8" destOrd="0" presId="urn:microsoft.com/office/officeart/2008/layout/LinedList"/>
    <dgm:cxn modelId="{2BB280E8-1C46-4556-B0E2-9E82B637F301}" type="presParOf" srcId="{8030DE3D-A687-484F-A280-793A5F0A4CE4}" destId="{0ABD5A96-2E17-44CD-80BF-5158EB890C5F}" srcOrd="9" destOrd="0" presId="urn:microsoft.com/office/officeart/2008/layout/LinedList"/>
    <dgm:cxn modelId="{A435E1A2-165F-4FC0-B4B5-7192CB74AD2E}" type="presParOf" srcId="{0ABD5A96-2E17-44CD-80BF-5158EB890C5F}" destId="{BE2D03F2-F083-4D13-A718-45FCB31BAFE9}" srcOrd="0" destOrd="0" presId="urn:microsoft.com/office/officeart/2008/layout/LinedList"/>
    <dgm:cxn modelId="{C2D9D89D-BC91-4F85-BA1B-DBAFFAA8A5CA}" type="presParOf" srcId="{0ABD5A96-2E17-44CD-80BF-5158EB890C5F}" destId="{ABED3A1A-4BD3-4696-BE06-4E9FF723DA27}" srcOrd="1" destOrd="0" presId="urn:microsoft.com/office/officeart/2008/layout/LinedList"/>
    <dgm:cxn modelId="{50382778-5A38-4F85-9F3C-A7CD3AD92874}" type="presParOf" srcId="{8030DE3D-A687-484F-A280-793A5F0A4CE4}" destId="{15C94CAF-4157-4858-8612-446CD8A1C9A7}" srcOrd="10" destOrd="0" presId="urn:microsoft.com/office/officeart/2008/layout/LinedList"/>
    <dgm:cxn modelId="{32ECF34A-A968-47EA-A20B-5027FE2AE00E}" type="presParOf" srcId="{8030DE3D-A687-484F-A280-793A5F0A4CE4}" destId="{01ADD6D4-1740-4A7E-8260-5B7699B98B52}" srcOrd="11" destOrd="0" presId="urn:microsoft.com/office/officeart/2008/layout/LinedList"/>
    <dgm:cxn modelId="{F55616A5-C22E-42D7-8FC0-BD509AFF6ABD}" type="presParOf" srcId="{01ADD6D4-1740-4A7E-8260-5B7699B98B52}" destId="{DFFCF179-AFE7-4882-9448-E5F069690175}" srcOrd="0" destOrd="0" presId="urn:microsoft.com/office/officeart/2008/layout/LinedList"/>
    <dgm:cxn modelId="{C236EB7D-95C0-40C6-9E75-9894401AE680}" type="presParOf" srcId="{01ADD6D4-1740-4A7E-8260-5B7699B98B52}" destId="{D3F6E7B8-A956-44FF-9238-049889B882F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D66E42-B016-4B97-ACC7-1099801A9C4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C8855F-89B9-43AA-AD38-E59B71DFAE4F}">
      <dgm:prSet/>
      <dgm:spPr/>
      <dgm:t>
        <a:bodyPr/>
        <a:lstStyle/>
        <a:p>
          <a:r>
            <a:rPr lang="en-US"/>
            <a:t>Breakpoints</a:t>
          </a:r>
        </a:p>
      </dgm:t>
    </dgm:pt>
    <dgm:pt modelId="{E632D79A-C53C-4F8A-AC2C-AA0F17A2584D}" type="parTrans" cxnId="{C535122C-87E3-412D-B2FA-16025DCC1D5D}">
      <dgm:prSet/>
      <dgm:spPr/>
      <dgm:t>
        <a:bodyPr/>
        <a:lstStyle/>
        <a:p>
          <a:endParaRPr lang="en-US"/>
        </a:p>
      </dgm:t>
    </dgm:pt>
    <dgm:pt modelId="{58240AD9-E86A-4F91-A01B-150B6FFAFF8B}" type="sibTrans" cxnId="{C535122C-87E3-412D-B2FA-16025DCC1D5D}">
      <dgm:prSet/>
      <dgm:spPr/>
      <dgm:t>
        <a:bodyPr/>
        <a:lstStyle/>
        <a:p>
          <a:endParaRPr lang="en-US"/>
        </a:p>
      </dgm:t>
    </dgm:pt>
    <dgm:pt modelId="{BC57CF61-9FC2-4A81-970C-30DA893AF657}">
      <dgm:prSet/>
      <dgm:spPr/>
      <dgm:t>
        <a:bodyPr/>
        <a:lstStyle/>
        <a:p>
          <a:r>
            <a:rPr lang="en-US"/>
            <a:t>Containers</a:t>
          </a:r>
        </a:p>
      </dgm:t>
    </dgm:pt>
    <dgm:pt modelId="{F0D99043-16D5-4A4B-872A-F0EACD4913D6}" type="parTrans" cxnId="{D400E42B-BBEB-4AA1-A226-38190666E93B}">
      <dgm:prSet/>
      <dgm:spPr/>
      <dgm:t>
        <a:bodyPr/>
        <a:lstStyle/>
        <a:p>
          <a:endParaRPr lang="en-US"/>
        </a:p>
      </dgm:t>
    </dgm:pt>
    <dgm:pt modelId="{11E90A16-125B-4F4E-A349-DD0AE4FF9E3D}" type="sibTrans" cxnId="{D400E42B-BBEB-4AA1-A226-38190666E93B}">
      <dgm:prSet/>
      <dgm:spPr/>
      <dgm:t>
        <a:bodyPr/>
        <a:lstStyle/>
        <a:p>
          <a:endParaRPr lang="en-US"/>
        </a:p>
      </dgm:t>
    </dgm:pt>
    <dgm:pt modelId="{C9889D57-F9FF-4EFC-9D61-BE5318811945}">
      <dgm:prSet/>
      <dgm:spPr/>
      <dgm:t>
        <a:bodyPr/>
        <a:lstStyle/>
        <a:p>
          <a:r>
            <a:rPr lang="en-US"/>
            <a:t>Columns</a:t>
          </a:r>
        </a:p>
      </dgm:t>
    </dgm:pt>
    <dgm:pt modelId="{8E7462DF-EA20-4AEB-8E3B-99D9D89641D3}" type="parTrans" cxnId="{5E89A52F-EFEF-4003-9573-F4DC1361BB7F}">
      <dgm:prSet/>
      <dgm:spPr/>
      <dgm:t>
        <a:bodyPr/>
        <a:lstStyle/>
        <a:p>
          <a:endParaRPr lang="en-US"/>
        </a:p>
      </dgm:t>
    </dgm:pt>
    <dgm:pt modelId="{6279ADE7-FCD9-4910-AEFE-47498E52B9B8}" type="sibTrans" cxnId="{5E89A52F-EFEF-4003-9573-F4DC1361BB7F}">
      <dgm:prSet/>
      <dgm:spPr/>
      <dgm:t>
        <a:bodyPr/>
        <a:lstStyle/>
        <a:p>
          <a:endParaRPr lang="en-US"/>
        </a:p>
      </dgm:t>
    </dgm:pt>
    <dgm:pt modelId="{AB3E713D-9E12-4A2A-9AEE-2EB2FD5A6709}">
      <dgm:prSet/>
      <dgm:spPr/>
      <dgm:t>
        <a:bodyPr/>
        <a:lstStyle/>
        <a:p>
          <a:r>
            <a:rPr lang="en-US"/>
            <a:t>CSS grid</a:t>
          </a:r>
        </a:p>
      </dgm:t>
    </dgm:pt>
    <dgm:pt modelId="{E067D798-E503-451D-B5C0-6D129E59AA44}" type="parTrans" cxnId="{ADDBBD31-02D2-45E7-BB34-60E4506F0469}">
      <dgm:prSet/>
      <dgm:spPr/>
      <dgm:t>
        <a:bodyPr/>
        <a:lstStyle/>
        <a:p>
          <a:endParaRPr lang="en-US"/>
        </a:p>
      </dgm:t>
    </dgm:pt>
    <dgm:pt modelId="{5C7761C9-107A-4D94-A8D1-018BA8C6EC9E}" type="sibTrans" cxnId="{ADDBBD31-02D2-45E7-BB34-60E4506F0469}">
      <dgm:prSet/>
      <dgm:spPr/>
      <dgm:t>
        <a:bodyPr/>
        <a:lstStyle/>
        <a:p>
          <a:endParaRPr lang="en-US"/>
        </a:p>
      </dgm:t>
    </dgm:pt>
    <dgm:pt modelId="{D24C2374-3ECF-4E4B-9995-AFC1CA6C2E98}">
      <dgm:prSet/>
      <dgm:spPr/>
      <dgm:t>
        <a:bodyPr/>
        <a:lstStyle/>
        <a:p>
          <a:r>
            <a:rPr lang="en-US"/>
            <a:t>Utilities</a:t>
          </a:r>
        </a:p>
      </dgm:t>
    </dgm:pt>
    <dgm:pt modelId="{2EAB7D15-8408-47EB-9865-5B7E0184A85E}" type="parTrans" cxnId="{BB0AEEC9-3C5F-45AA-A768-AECD37900294}">
      <dgm:prSet/>
      <dgm:spPr/>
      <dgm:t>
        <a:bodyPr/>
        <a:lstStyle/>
        <a:p>
          <a:endParaRPr lang="en-US"/>
        </a:p>
      </dgm:t>
    </dgm:pt>
    <dgm:pt modelId="{9E3D3761-3BD3-45F0-A34C-8527E1F86D1A}" type="sibTrans" cxnId="{BB0AEEC9-3C5F-45AA-A768-AECD37900294}">
      <dgm:prSet/>
      <dgm:spPr/>
      <dgm:t>
        <a:bodyPr/>
        <a:lstStyle/>
        <a:p>
          <a:endParaRPr lang="en-US"/>
        </a:p>
      </dgm:t>
    </dgm:pt>
    <dgm:pt modelId="{A7D7DD59-65A8-438C-917B-AD2A1C88D13E}" type="pres">
      <dgm:prSet presAssocID="{F2D66E42-B016-4B97-ACC7-1099801A9C42}" presName="root" presStyleCnt="0">
        <dgm:presLayoutVars>
          <dgm:dir/>
          <dgm:resizeHandles val="exact"/>
        </dgm:presLayoutVars>
      </dgm:prSet>
      <dgm:spPr/>
    </dgm:pt>
    <dgm:pt modelId="{472A7B0A-527D-4303-9ADA-3A560418AC09}" type="pres">
      <dgm:prSet presAssocID="{67C8855F-89B9-43AA-AD38-E59B71DFAE4F}" presName="compNode" presStyleCnt="0"/>
      <dgm:spPr/>
    </dgm:pt>
    <dgm:pt modelId="{449ECA1A-803B-4818-8700-98812EF4E5A9}" type="pres">
      <dgm:prSet presAssocID="{67C8855F-89B9-43AA-AD38-E59B71DFAE4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440B1D2-730D-4B25-A490-94B4C56A378B}" type="pres">
      <dgm:prSet presAssocID="{67C8855F-89B9-43AA-AD38-E59B71DFAE4F}" presName="spaceRect" presStyleCnt="0"/>
      <dgm:spPr/>
    </dgm:pt>
    <dgm:pt modelId="{272C6F2E-F541-46DC-BAC4-59FBB8B02940}" type="pres">
      <dgm:prSet presAssocID="{67C8855F-89B9-43AA-AD38-E59B71DFAE4F}" presName="textRect" presStyleLbl="revTx" presStyleIdx="0" presStyleCnt="5">
        <dgm:presLayoutVars>
          <dgm:chMax val="1"/>
          <dgm:chPref val="1"/>
        </dgm:presLayoutVars>
      </dgm:prSet>
      <dgm:spPr/>
    </dgm:pt>
    <dgm:pt modelId="{33BA77B5-46FF-4304-BE2B-8AB3DE2B0963}" type="pres">
      <dgm:prSet presAssocID="{58240AD9-E86A-4F91-A01B-150B6FFAFF8B}" presName="sibTrans" presStyleCnt="0"/>
      <dgm:spPr/>
    </dgm:pt>
    <dgm:pt modelId="{7F12973B-1A08-480B-840E-6A3C78E3F68E}" type="pres">
      <dgm:prSet presAssocID="{BC57CF61-9FC2-4A81-970C-30DA893AF657}" presName="compNode" presStyleCnt="0"/>
      <dgm:spPr/>
    </dgm:pt>
    <dgm:pt modelId="{E7256DFE-CDA0-4267-9372-6F11F00CB08A}" type="pres">
      <dgm:prSet presAssocID="{BC57CF61-9FC2-4A81-970C-30DA893AF65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D1FB7091-D32F-4299-97E4-7455ABBBE6F9}" type="pres">
      <dgm:prSet presAssocID="{BC57CF61-9FC2-4A81-970C-30DA893AF657}" presName="spaceRect" presStyleCnt="0"/>
      <dgm:spPr/>
    </dgm:pt>
    <dgm:pt modelId="{35944D12-2A7B-40B5-9780-97D5B614D4D2}" type="pres">
      <dgm:prSet presAssocID="{BC57CF61-9FC2-4A81-970C-30DA893AF657}" presName="textRect" presStyleLbl="revTx" presStyleIdx="1" presStyleCnt="5">
        <dgm:presLayoutVars>
          <dgm:chMax val="1"/>
          <dgm:chPref val="1"/>
        </dgm:presLayoutVars>
      </dgm:prSet>
      <dgm:spPr/>
    </dgm:pt>
    <dgm:pt modelId="{F759D292-C4BF-4FDA-976A-E2DB2776F464}" type="pres">
      <dgm:prSet presAssocID="{11E90A16-125B-4F4E-A349-DD0AE4FF9E3D}" presName="sibTrans" presStyleCnt="0"/>
      <dgm:spPr/>
    </dgm:pt>
    <dgm:pt modelId="{0A8A72F5-2E5F-4987-9A88-B94BA61D791D}" type="pres">
      <dgm:prSet presAssocID="{C9889D57-F9FF-4EFC-9D61-BE5318811945}" presName="compNode" presStyleCnt="0"/>
      <dgm:spPr/>
    </dgm:pt>
    <dgm:pt modelId="{CABCC7A9-1408-44F9-961E-E92195D7E3D7}" type="pres">
      <dgm:prSet presAssocID="{C9889D57-F9FF-4EFC-9D61-BE531881194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8E60D06-7D04-4EBF-93A6-BAF1C05B901C}" type="pres">
      <dgm:prSet presAssocID="{C9889D57-F9FF-4EFC-9D61-BE5318811945}" presName="spaceRect" presStyleCnt="0"/>
      <dgm:spPr/>
    </dgm:pt>
    <dgm:pt modelId="{5B768445-3554-4CAB-9555-B315FE1F3667}" type="pres">
      <dgm:prSet presAssocID="{C9889D57-F9FF-4EFC-9D61-BE5318811945}" presName="textRect" presStyleLbl="revTx" presStyleIdx="2" presStyleCnt="5">
        <dgm:presLayoutVars>
          <dgm:chMax val="1"/>
          <dgm:chPref val="1"/>
        </dgm:presLayoutVars>
      </dgm:prSet>
      <dgm:spPr/>
    </dgm:pt>
    <dgm:pt modelId="{7FAFB532-CEFE-4FA8-A958-28ADDB08B4A2}" type="pres">
      <dgm:prSet presAssocID="{6279ADE7-FCD9-4910-AEFE-47498E52B9B8}" presName="sibTrans" presStyleCnt="0"/>
      <dgm:spPr/>
    </dgm:pt>
    <dgm:pt modelId="{B4B5B736-3F87-435A-84AE-0722890D0E38}" type="pres">
      <dgm:prSet presAssocID="{AB3E713D-9E12-4A2A-9AEE-2EB2FD5A6709}" presName="compNode" presStyleCnt="0"/>
      <dgm:spPr/>
    </dgm:pt>
    <dgm:pt modelId="{553873E5-9AF0-4F65-8144-49D61AB7E30E}" type="pres">
      <dgm:prSet presAssocID="{AB3E713D-9E12-4A2A-9AEE-2EB2FD5A670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629C4E3-E817-415E-A190-7767F842091D}" type="pres">
      <dgm:prSet presAssocID="{AB3E713D-9E12-4A2A-9AEE-2EB2FD5A6709}" presName="spaceRect" presStyleCnt="0"/>
      <dgm:spPr/>
    </dgm:pt>
    <dgm:pt modelId="{0BFC6B0B-21C1-444D-98C1-4D613C0CAE22}" type="pres">
      <dgm:prSet presAssocID="{AB3E713D-9E12-4A2A-9AEE-2EB2FD5A6709}" presName="textRect" presStyleLbl="revTx" presStyleIdx="3" presStyleCnt="5">
        <dgm:presLayoutVars>
          <dgm:chMax val="1"/>
          <dgm:chPref val="1"/>
        </dgm:presLayoutVars>
      </dgm:prSet>
      <dgm:spPr/>
    </dgm:pt>
    <dgm:pt modelId="{3EA66C27-9A3A-499E-AF48-9A9309B1E02E}" type="pres">
      <dgm:prSet presAssocID="{5C7761C9-107A-4D94-A8D1-018BA8C6EC9E}" presName="sibTrans" presStyleCnt="0"/>
      <dgm:spPr/>
    </dgm:pt>
    <dgm:pt modelId="{41799576-C529-4A89-9E21-21405FF36313}" type="pres">
      <dgm:prSet presAssocID="{D24C2374-3ECF-4E4B-9995-AFC1CA6C2E98}" presName="compNode" presStyleCnt="0"/>
      <dgm:spPr/>
    </dgm:pt>
    <dgm:pt modelId="{C744D8C3-63D7-49B0-AE5E-743F29DD2096}" type="pres">
      <dgm:prSet presAssocID="{D24C2374-3ECF-4E4B-9995-AFC1CA6C2E9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84A53616-22C6-41C3-B5FC-65269CC50835}" type="pres">
      <dgm:prSet presAssocID="{D24C2374-3ECF-4E4B-9995-AFC1CA6C2E98}" presName="spaceRect" presStyleCnt="0"/>
      <dgm:spPr/>
    </dgm:pt>
    <dgm:pt modelId="{682DAADA-EE9F-4A49-AA87-47C8387B238B}" type="pres">
      <dgm:prSet presAssocID="{D24C2374-3ECF-4E4B-9995-AFC1CA6C2E9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EE38002-1CA9-4BE4-ACD5-45AA600E57BD}" type="presOf" srcId="{D24C2374-3ECF-4E4B-9995-AFC1CA6C2E98}" destId="{682DAADA-EE9F-4A49-AA87-47C8387B238B}" srcOrd="0" destOrd="0" presId="urn:microsoft.com/office/officeart/2018/2/layout/IconLabelList"/>
    <dgm:cxn modelId="{D9F73B28-4F07-41E1-B4D4-FA16FCAC5C1B}" type="presOf" srcId="{F2D66E42-B016-4B97-ACC7-1099801A9C42}" destId="{A7D7DD59-65A8-438C-917B-AD2A1C88D13E}" srcOrd="0" destOrd="0" presId="urn:microsoft.com/office/officeart/2018/2/layout/IconLabelList"/>
    <dgm:cxn modelId="{D400E42B-BBEB-4AA1-A226-38190666E93B}" srcId="{F2D66E42-B016-4B97-ACC7-1099801A9C42}" destId="{BC57CF61-9FC2-4A81-970C-30DA893AF657}" srcOrd="1" destOrd="0" parTransId="{F0D99043-16D5-4A4B-872A-F0EACD4913D6}" sibTransId="{11E90A16-125B-4F4E-A349-DD0AE4FF9E3D}"/>
    <dgm:cxn modelId="{C535122C-87E3-412D-B2FA-16025DCC1D5D}" srcId="{F2D66E42-B016-4B97-ACC7-1099801A9C42}" destId="{67C8855F-89B9-43AA-AD38-E59B71DFAE4F}" srcOrd="0" destOrd="0" parTransId="{E632D79A-C53C-4F8A-AC2C-AA0F17A2584D}" sibTransId="{58240AD9-E86A-4F91-A01B-150B6FFAFF8B}"/>
    <dgm:cxn modelId="{5E89A52F-EFEF-4003-9573-F4DC1361BB7F}" srcId="{F2D66E42-B016-4B97-ACC7-1099801A9C42}" destId="{C9889D57-F9FF-4EFC-9D61-BE5318811945}" srcOrd="2" destOrd="0" parTransId="{8E7462DF-EA20-4AEB-8E3B-99D9D89641D3}" sibTransId="{6279ADE7-FCD9-4910-AEFE-47498E52B9B8}"/>
    <dgm:cxn modelId="{ADDBBD31-02D2-45E7-BB34-60E4506F0469}" srcId="{F2D66E42-B016-4B97-ACC7-1099801A9C42}" destId="{AB3E713D-9E12-4A2A-9AEE-2EB2FD5A6709}" srcOrd="3" destOrd="0" parTransId="{E067D798-E503-451D-B5C0-6D129E59AA44}" sibTransId="{5C7761C9-107A-4D94-A8D1-018BA8C6EC9E}"/>
    <dgm:cxn modelId="{CA15B574-6612-4458-A822-083257F37207}" type="presOf" srcId="{67C8855F-89B9-43AA-AD38-E59B71DFAE4F}" destId="{272C6F2E-F541-46DC-BAC4-59FBB8B02940}" srcOrd="0" destOrd="0" presId="urn:microsoft.com/office/officeart/2018/2/layout/IconLabelList"/>
    <dgm:cxn modelId="{C027E78B-AB6D-40FE-977B-D3066C3DD228}" type="presOf" srcId="{AB3E713D-9E12-4A2A-9AEE-2EB2FD5A6709}" destId="{0BFC6B0B-21C1-444D-98C1-4D613C0CAE22}" srcOrd="0" destOrd="0" presId="urn:microsoft.com/office/officeart/2018/2/layout/IconLabelList"/>
    <dgm:cxn modelId="{C32BC8AA-9159-48B1-AA3E-4E93B6CB4657}" type="presOf" srcId="{C9889D57-F9FF-4EFC-9D61-BE5318811945}" destId="{5B768445-3554-4CAB-9555-B315FE1F3667}" srcOrd="0" destOrd="0" presId="urn:microsoft.com/office/officeart/2018/2/layout/IconLabelList"/>
    <dgm:cxn modelId="{BB0AEEC9-3C5F-45AA-A768-AECD37900294}" srcId="{F2D66E42-B016-4B97-ACC7-1099801A9C42}" destId="{D24C2374-3ECF-4E4B-9995-AFC1CA6C2E98}" srcOrd="4" destOrd="0" parTransId="{2EAB7D15-8408-47EB-9865-5B7E0184A85E}" sibTransId="{9E3D3761-3BD3-45F0-A34C-8527E1F86D1A}"/>
    <dgm:cxn modelId="{5FCDA1E6-B7CE-43D3-930E-5E092F80E244}" type="presOf" srcId="{BC57CF61-9FC2-4A81-970C-30DA893AF657}" destId="{35944D12-2A7B-40B5-9780-97D5B614D4D2}" srcOrd="0" destOrd="0" presId="urn:microsoft.com/office/officeart/2018/2/layout/IconLabelList"/>
    <dgm:cxn modelId="{958BE61E-CC3E-4782-A43E-E1FC7E919BC0}" type="presParOf" srcId="{A7D7DD59-65A8-438C-917B-AD2A1C88D13E}" destId="{472A7B0A-527D-4303-9ADA-3A560418AC09}" srcOrd="0" destOrd="0" presId="urn:microsoft.com/office/officeart/2018/2/layout/IconLabelList"/>
    <dgm:cxn modelId="{40C7DF3B-7EE6-42D4-BA93-5810F3E672A5}" type="presParOf" srcId="{472A7B0A-527D-4303-9ADA-3A560418AC09}" destId="{449ECA1A-803B-4818-8700-98812EF4E5A9}" srcOrd="0" destOrd="0" presId="urn:microsoft.com/office/officeart/2018/2/layout/IconLabelList"/>
    <dgm:cxn modelId="{27FC9584-033A-43E1-8FD4-B94C1E8E2690}" type="presParOf" srcId="{472A7B0A-527D-4303-9ADA-3A560418AC09}" destId="{D440B1D2-730D-4B25-A490-94B4C56A378B}" srcOrd="1" destOrd="0" presId="urn:microsoft.com/office/officeart/2018/2/layout/IconLabelList"/>
    <dgm:cxn modelId="{42733380-934E-4036-9549-57B63357FDED}" type="presParOf" srcId="{472A7B0A-527D-4303-9ADA-3A560418AC09}" destId="{272C6F2E-F541-46DC-BAC4-59FBB8B02940}" srcOrd="2" destOrd="0" presId="urn:microsoft.com/office/officeart/2018/2/layout/IconLabelList"/>
    <dgm:cxn modelId="{A2B1F488-8786-4F16-AA1D-C08A2488543E}" type="presParOf" srcId="{A7D7DD59-65A8-438C-917B-AD2A1C88D13E}" destId="{33BA77B5-46FF-4304-BE2B-8AB3DE2B0963}" srcOrd="1" destOrd="0" presId="urn:microsoft.com/office/officeart/2018/2/layout/IconLabelList"/>
    <dgm:cxn modelId="{CA341C9E-4AF6-48A7-9CBF-7B87A0F637FB}" type="presParOf" srcId="{A7D7DD59-65A8-438C-917B-AD2A1C88D13E}" destId="{7F12973B-1A08-480B-840E-6A3C78E3F68E}" srcOrd="2" destOrd="0" presId="urn:microsoft.com/office/officeart/2018/2/layout/IconLabelList"/>
    <dgm:cxn modelId="{F6FC87F4-EA87-480B-B322-16EA62D763A5}" type="presParOf" srcId="{7F12973B-1A08-480B-840E-6A3C78E3F68E}" destId="{E7256DFE-CDA0-4267-9372-6F11F00CB08A}" srcOrd="0" destOrd="0" presId="urn:microsoft.com/office/officeart/2018/2/layout/IconLabelList"/>
    <dgm:cxn modelId="{A52E2F8F-1418-439B-BBDA-50108DB5E7B9}" type="presParOf" srcId="{7F12973B-1A08-480B-840E-6A3C78E3F68E}" destId="{D1FB7091-D32F-4299-97E4-7455ABBBE6F9}" srcOrd="1" destOrd="0" presId="urn:microsoft.com/office/officeart/2018/2/layout/IconLabelList"/>
    <dgm:cxn modelId="{F81513F5-7F4A-4F8F-9B84-2ACF67DCD6DB}" type="presParOf" srcId="{7F12973B-1A08-480B-840E-6A3C78E3F68E}" destId="{35944D12-2A7B-40B5-9780-97D5B614D4D2}" srcOrd="2" destOrd="0" presId="urn:microsoft.com/office/officeart/2018/2/layout/IconLabelList"/>
    <dgm:cxn modelId="{6091054D-0F81-4FD7-8B60-8E7691E3F76C}" type="presParOf" srcId="{A7D7DD59-65A8-438C-917B-AD2A1C88D13E}" destId="{F759D292-C4BF-4FDA-976A-E2DB2776F464}" srcOrd="3" destOrd="0" presId="urn:microsoft.com/office/officeart/2018/2/layout/IconLabelList"/>
    <dgm:cxn modelId="{3F4D6476-EE99-4082-954D-7093317AAACC}" type="presParOf" srcId="{A7D7DD59-65A8-438C-917B-AD2A1C88D13E}" destId="{0A8A72F5-2E5F-4987-9A88-B94BA61D791D}" srcOrd="4" destOrd="0" presId="urn:microsoft.com/office/officeart/2018/2/layout/IconLabelList"/>
    <dgm:cxn modelId="{FBA80004-739B-46FF-8CA2-2970BE0C2AC3}" type="presParOf" srcId="{0A8A72F5-2E5F-4987-9A88-B94BA61D791D}" destId="{CABCC7A9-1408-44F9-961E-E92195D7E3D7}" srcOrd="0" destOrd="0" presId="urn:microsoft.com/office/officeart/2018/2/layout/IconLabelList"/>
    <dgm:cxn modelId="{D9E5D90A-CA1A-4122-AC57-037D0AC69438}" type="presParOf" srcId="{0A8A72F5-2E5F-4987-9A88-B94BA61D791D}" destId="{A8E60D06-7D04-4EBF-93A6-BAF1C05B901C}" srcOrd="1" destOrd="0" presId="urn:microsoft.com/office/officeart/2018/2/layout/IconLabelList"/>
    <dgm:cxn modelId="{0EE387D8-F2B1-4D3B-AB58-21FD7A1574C5}" type="presParOf" srcId="{0A8A72F5-2E5F-4987-9A88-B94BA61D791D}" destId="{5B768445-3554-4CAB-9555-B315FE1F3667}" srcOrd="2" destOrd="0" presId="urn:microsoft.com/office/officeart/2018/2/layout/IconLabelList"/>
    <dgm:cxn modelId="{B79CCCB0-7C85-4DBA-9DE5-C755FE1FE548}" type="presParOf" srcId="{A7D7DD59-65A8-438C-917B-AD2A1C88D13E}" destId="{7FAFB532-CEFE-4FA8-A958-28ADDB08B4A2}" srcOrd="5" destOrd="0" presId="urn:microsoft.com/office/officeart/2018/2/layout/IconLabelList"/>
    <dgm:cxn modelId="{C4443480-E26F-483E-97AD-2F22C4CDAD4D}" type="presParOf" srcId="{A7D7DD59-65A8-438C-917B-AD2A1C88D13E}" destId="{B4B5B736-3F87-435A-84AE-0722890D0E38}" srcOrd="6" destOrd="0" presId="urn:microsoft.com/office/officeart/2018/2/layout/IconLabelList"/>
    <dgm:cxn modelId="{A91EFC2D-4146-49F9-927C-A902ED83F0E7}" type="presParOf" srcId="{B4B5B736-3F87-435A-84AE-0722890D0E38}" destId="{553873E5-9AF0-4F65-8144-49D61AB7E30E}" srcOrd="0" destOrd="0" presId="urn:microsoft.com/office/officeart/2018/2/layout/IconLabelList"/>
    <dgm:cxn modelId="{81CD2B12-9E53-4DE2-AE5F-60EA58D3CC76}" type="presParOf" srcId="{B4B5B736-3F87-435A-84AE-0722890D0E38}" destId="{A629C4E3-E817-415E-A190-7767F842091D}" srcOrd="1" destOrd="0" presId="urn:microsoft.com/office/officeart/2018/2/layout/IconLabelList"/>
    <dgm:cxn modelId="{02D5757A-0DF7-480E-AF8B-9338016A1B88}" type="presParOf" srcId="{B4B5B736-3F87-435A-84AE-0722890D0E38}" destId="{0BFC6B0B-21C1-444D-98C1-4D613C0CAE22}" srcOrd="2" destOrd="0" presId="urn:microsoft.com/office/officeart/2018/2/layout/IconLabelList"/>
    <dgm:cxn modelId="{347255B7-8E5B-4E92-9CD6-F3C6A4DE0984}" type="presParOf" srcId="{A7D7DD59-65A8-438C-917B-AD2A1C88D13E}" destId="{3EA66C27-9A3A-499E-AF48-9A9309B1E02E}" srcOrd="7" destOrd="0" presId="urn:microsoft.com/office/officeart/2018/2/layout/IconLabelList"/>
    <dgm:cxn modelId="{85EB044F-6046-44BD-AB2A-8C866FBE1E52}" type="presParOf" srcId="{A7D7DD59-65A8-438C-917B-AD2A1C88D13E}" destId="{41799576-C529-4A89-9E21-21405FF36313}" srcOrd="8" destOrd="0" presId="urn:microsoft.com/office/officeart/2018/2/layout/IconLabelList"/>
    <dgm:cxn modelId="{17700DB0-C6D3-479A-8476-CA203D5AE186}" type="presParOf" srcId="{41799576-C529-4A89-9E21-21405FF36313}" destId="{C744D8C3-63D7-49B0-AE5E-743F29DD2096}" srcOrd="0" destOrd="0" presId="urn:microsoft.com/office/officeart/2018/2/layout/IconLabelList"/>
    <dgm:cxn modelId="{6B76CEA7-D55F-42FA-BE50-686F2C747D4E}" type="presParOf" srcId="{41799576-C529-4A89-9E21-21405FF36313}" destId="{84A53616-22C6-41C3-B5FC-65269CC50835}" srcOrd="1" destOrd="0" presId="urn:microsoft.com/office/officeart/2018/2/layout/IconLabelList"/>
    <dgm:cxn modelId="{7E6AD038-E744-4129-9292-274847D12062}" type="presParOf" srcId="{41799576-C529-4A89-9E21-21405FF36313}" destId="{682DAADA-EE9F-4A49-AA87-47C8387B238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D569C-D02D-4C0B-A5FB-D99630EBAD16}">
      <dsp:nvSpPr>
        <dsp:cNvPr id="0" name=""/>
        <dsp:cNvSpPr/>
      </dsp:nvSpPr>
      <dsp:spPr>
        <a:xfrm>
          <a:off x="0" y="385181"/>
          <a:ext cx="7458074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76A1E-1D3A-47F1-B01C-6EC335401023}">
      <dsp:nvSpPr>
        <dsp:cNvPr id="0" name=""/>
        <dsp:cNvSpPr/>
      </dsp:nvSpPr>
      <dsp:spPr>
        <a:xfrm>
          <a:off x="372903" y="16181"/>
          <a:ext cx="5220651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328" tIns="0" rIns="19732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Theme Support</a:t>
          </a:r>
        </a:p>
      </dsp:txBody>
      <dsp:txXfrm>
        <a:off x="408929" y="52207"/>
        <a:ext cx="5148599" cy="665948"/>
      </dsp:txXfrm>
    </dsp:sp>
    <dsp:sp modelId="{B3901C5E-CBCE-4405-B75B-C3F227D5607F}">
      <dsp:nvSpPr>
        <dsp:cNvPr id="0" name=""/>
        <dsp:cNvSpPr/>
      </dsp:nvSpPr>
      <dsp:spPr>
        <a:xfrm>
          <a:off x="0" y="1519181"/>
          <a:ext cx="7458074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9986"/>
              <a:satOff val="-12096"/>
              <a:lumOff val="-5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7DBBF-2F51-4F08-9232-18811A562A93}">
      <dsp:nvSpPr>
        <dsp:cNvPr id="0" name=""/>
        <dsp:cNvSpPr/>
      </dsp:nvSpPr>
      <dsp:spPr>
        <a:xfrm>
          <a:off x="372903" y="1150181"/>
          <a:ext cx="5220651" cy="738000"/>
        </a:xfrm>
        <a:prstGeom prst="roundRect">
          <a:avLst/>
        </a:prstGeom>
        <a:solidFill>
          <a:schemeClr val="accent2">
            <a:hueOff val="-99986"/>
            <a:satOff val="-12096"/>
            <a:lumOff val="-5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328" tIns="0" rIns="19732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Responsive</a:t>
          </a:r>
        </a:p>
      </dsp:txBody>
      <dsp:txXfrm>
        <a:off x="408929" y="1186207"/>
        <a:ext cx="5148599" cy="665948"/>
      </dsp:txXfrm>
    </dsp:sp>
    <dsp:sp modelId="{51669E23-F603-4B78-9882-161566C7C634}">
      <dsp:nvSpPr>
        <dsp:cNvPr id="0" name=""/>
        <dsp:cNvSpPr/>
      </dsp:nvSpPr>
      <dsp:spPr>
        <a:xfrm>
          <a:off x="0" y="2653181"/>
          <a:ext cx="7458074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99973"/>
              <a:satOff val="-24193"/>
              <a:lumOff val="-1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F9F19-5F12-4E1E-8035-15663604ED55}">
      <dsp:nvSpPr>
        <dsp:cNvPr id="0" name=""/>
        <dsp:cNvSpPr/>
      </dsp:nvSpPr>
      <dsp:spPr>
        <a:xfrm>
          <a:off x="372903" y="2284181"/>
          <a:ext cx="5220651" cy="738000"/>
        </a:xfrm>
        <a:prstGeom prst="roundRect">
          <a:avLst/>
        </a:prstGeom>
        <a:solidFill>
          <a:schemeClr val="accent2">
            <a:hueOff val="-199973"/>
            <a:satOff val="-24193"/>
            <a:lumOff val="-1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328" tIns="0" rIns="19732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Grid</a:t>
          </a:r>
        </a:p>
      </dsp:txBody>
      <dsp:txXfrm>
        <a:off x="408929" y="2320207"/>
        <a:ext cx="5148599" cy="665948"/>
      </dsp:txXfrm>
    </dsp:sp>
    <dsp:sp modelId="{ED8F3651-0D13-4652-A9D4-7DF72EB29B39}">
      <dsp:nvSpPr>
        <dsp:cNvPr id="0" name=""/>
        <dsp:cNvSpPr/>
      </dsp:nvSpPr>
      <dsp:spPr>
        <a:xfrm>
          <a:off x="0" y="3787181"/>
          <a:ext cx="7458074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99959"/>
              <a:satOff val="-36289"/>
              <a:lumOff val="-1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4C6DF-D201-44D5-8C40-9E429495D2C1}">
      <dsp:nvSpPr>
        <dsp:cNvPr id="0" name=""/>
        <dsp:cNvSpPr/>
      </dsp:nvSpPr>
      <dsp:spPr>
        <a:xfrm>
          <a:off x="372903" y="3418181"/>
          <a:ext cx="5220651" cy="738000"/>
        </a:xfrm>
        <a:prstGeom prst="roundRect">
          <a:avLst/>
        </a:prstGeom>
        <a:solidFill>
          <a:schemeClr val="accent2">
            <a:hueOff val="-299959"/>
            <a:satOff val="-36289"/>
            <a:lumOff val="-1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328" tIns="0" rIns="19732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Great Visual Studio Support</a:t>
          </a:r>
        </a:p>
      </dsp:txBody>
      <dsp:txXfrm>
        <a:off x="408929" y="3454207"/>
        <a:ext cx="5148599" cy="665948"/>
      </dsp:txXfrm>
    </dsp:sp>
    <dsp:sp modelId="{9D0D2394-FC7E-4728-8A7B-63021EAD7038}">
      <dsp:nvSpPr>
        <dsp:cNvPr id="0" name=""/>
        <dsp:cNvSpPr/>
      </dsp:nvSpPr>
      <dsp:spPr>
        <a:xfrm>
          <a:off x="0" y="4921181"/>
          <a:ext cx="7458074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99945"/>
              <a:satOff val="-48385"/>
              <a:lumOff val="-2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75ADD-B687-49F9-B5A5-FD1A35EB7212}">
      <dsp:nvSpPr>
        <dsp:cNvPr id="0" name=""/>
        <dsp:cNvSpPr/>
      </dsp:nvSpPr>
      <dsp:spPr>
        <a:xfrm>
          <a:off x="372903" y="4552181"/>
          <a:ext cx="5220651" cy="738000"/>
        </a:xfrm>
        <a:prstGeom prst="roundRect">
          <a:avLst/>
        </a:prstGeom>
        <a:solidFill>
          <a:schemeClr val="accent2">
            <a:hueOff val="-399945"/>
            <a:satOff val="-48385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328" tIns="0" rIns="19732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Components</a:t>
          </a:r>
        </a:p>
      </dsp:txBody>
      <dsp:txXfrm>
        <a:off x="408929" y="4588207"/>
        <a:ext cx="5148599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F511C-D78F-474D-91B9-B01F52665E5C}">
      <dsp:nvSpPr>
        <dsp:cNvPr id="0" name=""/>
        <dsp:cNvSpPr/>
      </dsp:nvSpPr>
      <dsp:spPr>
        <a:xfrm>
          <a:off x="0" y="20168"/>
          <a:ext cx="7900817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The Bootstrap 5 grid system has six classes:</a:t>
          </a:r>
          <a:endParaRPr lang="en-US" sz="1800" kern="1200" dirty="0"/>
        </a:p>
      </dsp:txBody>
      <dsp:txXfrm>
        <a:off x="21075" y="41243"/>
        <a:ext cx="7858667" cy="389580"/>
      </dsp:txXfrm>
    </dsp:sp>
    <dsp:sp modelId="{B193D0E0-6E33-4E8D-9802-7A4D43BE470D}">
      <dsp:nvSpPr>
        <dsp:cNvPr id="0" name=""/>
        <dsp:cNvSpPr/>
      </dsp:nvSpPr>
      <dsp:spPr>
        <a:xfrm>
          <a:off x="0" y="503738"/>
          <a:ext cx="7900817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.col- (extra small devices - screen width less than 576px)</a:t>
          </a:r>
          <a:endParaRPr lang="en-US" sz="1800" kern="1200"/>
        </a:p>
      </dsp:txBody>
      <dsp:txXfrm>
        <a:off x="21075" y="524813"/>
        <a:ext cx="7858667" cy="389580"/>
      </dsp:txXfrm>
    </dsp:sp>
    <dsp:sp modelId="{78E7A3A4-450A-4F7F-8754-9A4B3E7942EB}">
      <dsp:nvSpPr>
        <dsp:cNvPr id="0" name=""/>
        <dsp:cNvSpPr/>
      </dsp:nvSpPr>
      <dsp:spPr>
        <a:xfrm>
          <a:off x="0" y="987308"/>
          <a:ext cx="7900817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.col-sm- (small devices - screen width equal to or greater than 576px)</a:t>
          </a:r>
          <a:endParaRPr lang="en-US" sz="1800" kern="1200"/>
        </a:p>
      </dsp:txBody>
      <dsp:txXfrm>
        <a:off x="21075" y="1008383"/>
        <a:ext cx="7858667" cy="389580"/>
      </dsp:txXfrm>
    </dsp:sp>
    <dsp:sp modelId="{7FB2610E-2EA6-46FB-9E26-97B8939C7F8A}">
      <dsp:nvSpPr>
        <dsp:cNvPr id="0" name=""/>
        <dsp:cNvSpPr/>
      </dsp:nvSpPr>
      <dsp:spPr>
        <a:xfrm>
          <a:off x="0" y="1470878"/>
          <a:ext cx="7900817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.col-md- (medium devices - screen width equal to or greater than 768px)</a:t>
          </a:r>
          <a:endParaRPr lang="en-US" sz="1800" kern="1200"/>
        </a:p>
      </dsp:txBody>
      <dsp:txXfrm>
        <a:off x="21075" y="1491953"/>
        <a:ext cx="7858667" cy="389580"/>
      </dsp:txXfrm>
    </dsp:sp>
    <dsp:sp modelId="{82BD0243-EB04-4851-9D52-8D75B62A7CA6}">
      <dsp:nvSpPr>
        <dsp:cNvPr id="0" name=""/>
        <dsp:cNvSpPr/>
      </dsp:nvSpPr>
      <dsp:spPr>
        <a:xfrm>
          <a:off x="0" y="1954448"/>
          <a:ext cx="7900817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.col-lg- (large devices - screen width equal to or greater than 992px)</a:t>
          </a:r>
          <a:endParaRPr lang="en-US" sz="1800" kern="1200"/>
        </a:p>
      </dsp:txBody>
      <dsp:txXfrm>
        <a:off x="21075" y="1975523"/>
        <a:ext cx="7858667" cy="389580"/>
      </dsp:txXfrm>
    </dsp:sp>
    <dsp:sp modelId="{020D4AF0-8F92-4BBA-97FD-8422E61E175D}">
      <dsp:nvSpPr>
        <dsp:cNvPr id="0" name=""/>
        <dsp:cNvSpPr/>
      </dsp:nvSpPr>
      <dsp:spPr>
        <a:xfrm>
          <a:off x="0" y="2438018"/>
          <a:ext cx="7900817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.col-xl- (xlarge devices - screen width equal to or greater than 1200px)</a:t>
          </a:r>
          <a:endParaRPr lang="en-US" sz="1800" kern="1200"/>
        </a:p>
      </dsp:txBody>
      <dsp:txXfrm>
        <a:off x="21075" y="2459093"/>
        <a:ext cx="7858667" cy="389580"/>
      </dsp:txXfrm>
    </dsp:sp>
    <dsp:sp modelId="{45299B56-D957-4722-A610-CAABDC5BCCE7}">
      <dsp:nvSpPr>
        <dsp:cNvPr id="0" name=""/>
        <dsp:cNvSpPr/>
      </dsp:nvSpPr>
      <dsp:spPr>
        <a:xfrm>
          <a:off x="0" y="2921588"/>
          <a:ext cx="7900817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.col-xxl- (xxlarge devices - screen width equal to or greater than 1400px)</a:t>
          </a:r>
          <a:endParaRPr lang="en-US" sz="1800" kern="1200"/>
        </a:p>
      </dsp:txBody>
      <dsp:txXfrm>
        <a:off x="21075" y="2942663"/>
        <a:ext cx="7858667" cy="389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37452-834F-4072-BFD1-494140765E68}">
      <dsp:nvSpPr>
        <dsp:cNvPr id="0" name=""/>
        <dsp:cNvSpPr/>
      </dsp:nvSpPr>
      <dsp:spPr>
        <a:xfrm>
          <a:off x="2259230" y="2446"/>
          <a:ext cx="2541634" cy="10697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Form Control</a:t>
          </a:r>
        </a:p>
      </dsp:txBody>
      <dsp:txXfrm>
        <a:off x="2311449" y="54665"/>
        <a:ext cx="2437196" cy="965267"/>
      </dsp:txXfrm>
    </dsp:sp>
    <dsp:sp modelId="{0B5DDAB5-6831-470A-8AE7-A81C3B718631}">
      <dsp:nvSpPr>
        <dsp:cNvPr id="0" name=""/>
        <dsp:cNvSpPr/>
      </dsp:nvSpPr>
      <dsp:spPr>
        <a:xfrm>
          <a:off x="2259230" y="1125637"/>
          <a:ext cx="2541634" cy="10697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Floating labels</a:t>
          </a:r>
        </a:p>
      </dsp:txBody>
      <dsp:txXfrm>
        <a:off x="2311449" y="1177856"/>
        <a:ext cx="2437196" cy="965267"/>
      </dsp:txXfrm>
    </dsp:sp>
    <dsp:sp modelId="{B58DCF8D-5CA2-42D0-80A3-FD5A7216B757}">
      <dsp:nvSpPr>
        <dsp:cNvPr id="0" name=""/>
        <dsp:cNvSpPr/>
      </dsp:nvSpPr>
      <dsp:spPr>
        <a:xfrm>
          <a:off x="2259230" y="2248828"/>
          <a:ext cx="2541634" cy="10697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Layout</a:t>
          </a:r>
        </a:p>
      </dsp:txBody>
      <dsp:txXfrm>
        <a:off x="2311449" y="2301047"/>
        <a:ext cx="2437196" cy="965267"/>
      </dsp:txXfrm>
    </dsp:sp>
    <dsp:sp modelId="{5F9681E7-26B8-4ABE-809B-CC425CBDF096}">
      <dsp:nvSpPr>
        <dsp:cNvPr id="0" name=""/>
        <dsp:cNvSpPr/>
      </dsp:nvSpPr>
      <dsp:spPr>
        <a:xfrm>
          <a:off x="2259230" y="3372019"/>
          <a:ext cx="2541634" cy="10697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Validation</a:t>
          </a:r>
        </a:p>
      </dsp:txBody>
      <dsp:txXfrm>
        <a:off x="2311449" y="3424238"/>
        <a:ext cx="2437196" cy="965267"/>
      </dsp:txXfrm>
    </dsp:sp>
    <dsp:sp modelId="{E1638B4D-0967-4C95-AEFC-9466326D8062}">
      <dsp:nvSpPr>
        <dsp:cNvPr id="0" name=""/>
        <dsp:cNvSpPr/>
      </dsp:nvSpPr>
      <dsp:spPr>
        <a:xfrm>
          <a:off x="2259230" y="4495210"/>
          <a:ext cx="2541634" cy="10697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Checks &amp; Radios</a:t>
          </a:r>
        </a:p>
      </dsp:txBody>
      <dsp:txXfrm>
        <a:off x="2311449" y="4547429"/>
        <a:ext cx="2437196" cy="9652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EF263-3CE2-455E-9513-E14F676F2F79}">
      <dsp:nvSpPr>
        <dsp:cNvPr id="0" name=""/>
        <dsp:cNvSpPr/>
      </dsp:nvSpPr>
      <dsp:spPr>
        <a:xfrm>
          <a:off x="0" y="195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C1AE5-4914-45E6-A408-4DB5C5ADD2AE}">
      <dsp:nvSpPr>
        <dsp:cNvPr id="0" name=""/>
        <dsp:cNvSpPr/>
      </dsp:nvSpPr>
      <dsp:spPr>
        <a:xfrm>
          <a:off x="0" y="1952"/>
          <a:ext cx="10515600" cy="665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Buttons</a:t>
          </a:r>
        </a:p>
      </dsp:txBody>
      <dsp:txXfrm>
        <a:off x="0" y="1952"/>
        <a:ext cx="10515600" cy="665733"/>
      </dsp:txXfrm>
    </dsp:sp>
    <dsp:sp modelId="{D91A90CA-AAD7-4521-B9ED-B8BE112D0BCF}">
      <dsp:nvSpPr>
        <dsp:cNvPr id="0" name=""/>
        <dsp:cNvSpPr/>
      </dsp:nvSpPr>
      <dsp:spPr>
        <a:xfrm>
          <a:off x="0" y="66768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480CE-990A-4231-BDC1-D7757CE94CE9}">
      <dsp:nvSpPr>
        <dsp:cNvPr id="0" name=""/>
        <dsp:cNvSpPr/>
      </dsp:nvSpPr>
      <dsp:spPr>
        <a:xfrm>
          <a:off x="0" y="667685"/>
          <a:ext cx="10515600" cy="665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Alerts</a:t>
          </a:r>
        </a:p>
      </dsp:txBody>
      <dsp:txXfrm>
        <a:off x="0" y="667685"/>
        <a:ext cx="10515600" cy="665733"/>
      </dsp:txXfrm>
    </dsp:sp>
    <dsp:sp modelId="{E77A3982-29B7-4DBB-A8EB-3E73CF891616}">
      <dsp:nvSpPr>
        <dsp:cNvPr id="0" name=""/>
        <dsp:cNvSpPr/>
      </dsp:nvSpPr>
      <dsp:spPr>
        <a:xfrm>
          <a:off x="0" y="133341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2741A-41BA-415D-8730-820F92B44F08}">
      <dsp:nvSpPr>
        <dsp:cNvPr id="0" name=""/>
        <dsp:cNvSpPr/>
      </dsp:nvSpPr>
      <dsp:spPr>
        <a:xfrm>
          <a:off x="0" y="1333419"/>
          <a:ext cx="10515600" cy="665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Dropdowns</a:t>
          </a:r>
        </a:p>
      </dsp:txBody>
      <dsp:txXfrm>
        <a:off x="0" y="1333419"/>
        <a:ext cx="10515600" cy="665733"/>
      </dsp:txXfrm>
    </dsp:sp>
    <dsp:sp modelId="{6415EBF5-2198-47AB-82FD-C63C3AABAC28}">
      <dsp:nvSpPr>
        <dsp:cNvPr id="0" name=""/>
        <dsp:cNvSpPr/>
      </dsp:nvSpPr>
      <dsp:spPr>
        <a:xfrm>
          <a:off x="0" y="199915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A5AD1-47A3-4F82-BEBC-45B74B662032}">
      <dsp:nvSpPr>
        <dsp:cNvPr id="0" name=""/>
        <dsp:cNvSpPr/>
      </dsp:nvSpPr>
      <dsp:spPr>
        <a:xfrm>
          <a:off x="0" y="1999152"/>
          <a:ext cx="10515600" cy="665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Navbar</a:t>
          </a:r>
        </a:p>
      </dsp:txBody>
      <dsp:txXfrm>
        <a:off x="0" y="1999152"/>
        <a:ext cx="10515600" cy="665733"/>
      </dsp:txXfrm>
    </dsp:sp>
    <dsp:sp modelId="{3604B88B-2AC3-4646-893C-7F711A675DBA}">
      <dsp:nvSpPr>
        <dsp:cNvPr id="0" name=""/>
        <dsp:cNvSpPr/>
      </dsp:nvSpPr>
      <dsp:spPr>
        <a:xfrm>
          <a:off x="0" y="26648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D03F2-F083-4D13-A718-45FCB31BAFE9}">
      <dsp:nvSpPr>
        <dsp:cNvPr id="0" name=""/>
        <dsp:cNvSpPr/>
      </dsp:nvSpPr>
      <dsp:spPr>
        <a:xfrm>
          <a:off x="0" y="2664886"/>
          <a:ext cx="10515600" cy="665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Card</a:t>
          </a:r>
        </a:p>
      </dsp:txBody>
      <dsp:txXfrm>
        <a:off x="0" y="2664886"/>
        <a:ext cx="10515600" cy="665733"/>
      </dsp:txXfrm>
    </dsp:sp>
    <dsp:sp modelId="{15C94CAF-4157-4858-8612-446CD8A1C9A7}">
      <dsp:nvSpPr>
        <dsp:cNvPr id="0" name=""/>
        <dsp:cNvSpPr/>
      </dsp:nvSpPr>
      <dsp:spPr>
        <a:xfrm>
          <a:off x="0" y="33306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CF179-AFE7-4882-9448-E5F069690175}">
      <dsp:nvSpPr>
        <dsp:cNvPr id="0" name=""/>
        <dsp:cNvSpPr/>
      </dsp:nvSpPr>
      <dsp:spPr>
        <a:xfrm>
          <a:off x="0" y="3330620"/>
          <a:ext cx="10515600" cy="665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Modal</a:t>
          </a:r>
        </a:p>
      </dsp:txBody>
      <dsp:txXfrm>
        <a:off x="0" y="3330620"/>
        <a:ext cx="10515600" cy="6657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ECA1A-803B-4818-8700-98812EF4E5A9}">
      <dsp:nvSpPr>
        <dsp:cNvPr id="0" name=""/>
        <dsp:cNvSpPr/>
      </dsp:nvSpPr>
      <dsp:spPr>
        <a:xfrm>
          <a:off x="622800" y="612068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C6F2E-F541-46DC-BAC4-59FBB8B02940}">
      <dsp:nvSpPr>
        <dsp:cNvPr id="0" name=""/>
        <dsp:cNvSpPr/>
      </dsp:nvSpPr>
      <dsp:spPr>
        <a:xfrm>
          <a:off x="127800" y="1692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Breakpoints</a:t>
          </a:r>
        </a:p>
      </dsp:txBody>
      <dsp:txXfrm>
        <a:off x="127800" y="1692119"/>
        <a:ext cx="1800000" cy="720000"/>
      </dsp:txXfrm>
    </dsp:sp>
    <dsp:sp modelId="{E7256DFE-CDA0-4267-9372-6F11F00CB08A}">
      <dsp:nvSpPr>
        <dsp:cNvPr id="0" name=""/>
        <dsp:cNvSpPr/>
      </dsp:nvSpPr>
      <dsp:spPr>
        <a:xfrm>
          <a:off x="2737800" y="612068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44D12-2A7B-40B5-9780-97D5B614D4D2}">
      <dsp:nvSpPr>
        <dsp:cNvPr id="0" name=""/>
        <dsp:cNvSpPr/>
      </dsp:nvSpPr>
      <dsp:spPr>
        <a:xfrm>
          <a:off x="2242800" y="1692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Containers</a:t>
          </a:r>
        </a:p>
      </dsp:txBody>
      <dsp:txXfrm>
        <a:off x="2242800" y="1692119"/>
        <a:ext cx="1800000" cy="720000"/>
      </dsp:txXfrm>
    </dsp:sp>
    <dsp:sp modelId="{CABCC7A9-1408-44F9-961E-E92195D7E3D7}">
      <dsp:nvSpPr>
        <dsp:cNvPr id="0" name=""/>
        <dsp:cNvSpPr/>
      </dsp:nvSpPr>
      <dsp:spPr>
        <a:xfrm>
          <a:off x="4852800" y="612068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68445-3554-4CAB-9555-B315FE1F3667}">
      <dsp:nvSpPr>
        <dsp:cNvPr id="0" name=""/>
        <dsp:cNvSpPr/>
      </dsp:nvSpPr>
      <dsp:spPr>
        <a:xfrm>
          <a:off x="4357800" y="1692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Columns</a:t>
          </a:r>
        </a:p>
      </dsp:txBody>
      <dsp:txXfrm>
        <a:off x="4357800" y="1692119"/>
        <a:ext cx="1800000" cy="720000"/>
      </dsp:txXfrm>
    </dsp:sp>
    <dsp:sp modelId="{553873E5-9AF0-4F65-8144-49D61AB7E30E}">
      <dsp:nvSpPr>
        <dsp:cNvPr id="0" name=""/>
        <dsp:cNvSpPr/>
      </dsp:nvSpPr>
      <dsp:spPr>
        <a:xfrm>
          <a:off x="6967800" y="612068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C6B0B-21C1-444D-98C1-4D613C0CAE22}">
      <dsp:nvSpPr>
        <dsp:cNvPr id="0" name=""/>
        <dsp:cNvSpPr/>
      </dsp:nvSpPr>
      <dsp:spPr>
        <a:xfrm>
          <a:off x="6472800" y="1692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CSS grid</a:t>
          </a:r>
        </a:p>
      </dsp:txBody>
      <dsp:txXfrm>
        <a:off x="6472800" y="1692119"/>
        <a:ext cx="1800000" cy="720000"/>
      </dsp:txXfrm>
    </dsp:sp>
    <dsp:sp modelId="{C744D8C3-63D7-49B0-AE5E-743F29DD2096}">
      <dsp:nvSpPr>
        <dsp:cNvPr id="0" name=""/>
        <dsp:cNvSpPr/>
      </dsp:nvSpPr>
      <dsp:spPr>
        <a:xfrm>
          <a:off x="9082800" y="612068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DAADA-EE9F-4A49-AA87-47C8387B238B}">
      <dsp:nvSpPr>
        <dsp:cNvPr id="0" name=""/>
        <dsp:cNvSpPr/>
      </dsp:nvSpPr>
      <dsp:spPr>
        <a:xfrm>
          <a:off x="8587800" y="1692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Utilities</a:t>
          </a:r>
        </a:p>
      </dsp:txBody>
      <dsp:txXfrm>
        <a:off x="8587800" y="1692119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10/4/2025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SIPCMContentMarking" descr="{&quot;HashCode&quot;:-1507851602,&quot;Placement&quot;:&quot;Footer&quot;,&quot;Top&quot;:520.8117,&quot;Left&quot;:0.0,&quot;SlideWidth&quot;:960,&quot;SlideHeight&quot;:540}">
            <a:extLst>
              <a:ext uri="{FF2B5EF4-FFF2-40B4-BE49-F238E27FC236}">
                <a16:creationId xmlns:a16="http://schemas.microsoft.com/office/drawing/2014/main" id="{9223C8B7-6BFD-9CD0-648B-BBEA0AD821FA}"/>
              </a:ext>
            </a:extLst>
          </p:cNvPr>
          <p:cNvSpPr txBox="1"/>
          <p:nvPr userDrawn="1"/>
        </p:nvSpPr>
        <p:spPr>
          <a:xfrm>
            <a:off x="0" y="6614309"/>
            <a:ext cx="1229008" cy="24369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CF022B"/>
                </a:solidFill>
                <a:latin typeface="Tahoma" panose="020B0604030504040204" pitchFamily="34" charset="0"/>
              </a:rPr>
              <a:t>C2 - Restricted use </a:t>
            </a:r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anchor="b" anchorCtr="0">
            <a:normAutofit/>
          </a:bodyPr>
          <a:lstStyle/>
          <a:p>
            <a:r>
              <a:rPr lang="en-US" sz="6000" dirty="0"/>
              <a:t>Bootstrap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r>
              <a:rPr lang="en-US" dirty="0"/>
              <a:t>By Mamatha Kunisetty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F0E0-0D9A-444B-E298-18635812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Button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7AA74-FE8B-F25C-24FD-EF7B5CEDF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0">
              <a:buNone/>
            </a:pPr>
            <a:r>
              <a:rPr lang="en-US" sz="2000" dirty="0"/>
              <a:t>Bootstrap provides seven styles of buttons.</a:t>
            </a:r>
          </a:p>
          <a:p>
            <a:pPr marL="228600" indent="0">
              <a:buNone/>
            </a:pPr>
            <a:r>
              <a:rPr lang="en-US" sz="2000" dirty="0"/>
              <a:t>To achieve the button styles, bootstrap has different contextual classes as below: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btn</a:t>
            </a:r>
            <a:r>
              <a:rPr lang="en-US" sz="2000" dirty="0"/>
              <a:t>-default</a:t>
            </a:r>
          </a:p>
          <a:p>
            <a:r>
              <a:rPr lang="en-US" sz="2000" dirty="0" err="1">
                <a:solidFill>
                  <a:srgbClr val="0070C0">
                    <a:alpha val="70000"/>
                  </a:srgbClr>
                </a:solidFill>
              </a:rPr>
              <a:t>btn</a:t>
            </a:r>
            <a:r>
              <a:rPr lang="en-US" sz="2000" dirty="0">
                <a:solidFill>
                  <a:srgbClr val="0070C0">
                    <a:alpha val="70000"/>
                  </a:srgbClr>
                </a:solidFill>
              </a:rPr>
              <a:t>-primary</a:t>
            </a:r>
          </a:p>
          <a:p>
            <a:r>
              <a:rPr lang="en-US" sz="2000" dirty="0" err="1">
                <a:solidFill>
                  <a:srgbClr val="00B050">
                    <a:alpha val="70000"/>
                  </a:srgbClr>
                </a:solidFill>
              </a:rPr>
              <a:t>btn</a:t>
            </a:r>
            <a:r>
              <a:rPr lang="en-US" sz="2000" dirty="0">
                <a:solidFill>
                  <a:srgbClr val="00B050">
                    <a:alpha val="70000"/>
                  </a:srgbClr>
                </a:solidFill>
              </a:rPr>
              <a:t>-success</a:t>
            </a:r>
          </a:p>
          <a:p>
            <a:r>
              <a:rPr lang="en-US" sz="2000" dirty="0" err="1">
                <a:solidFill>
                  <a:srgbClr val="00B0F0">
                    <a:alpha val="70000"/>
                  </a:srgbClr>
                </a:solidFill>
              </a:rPr>
              <a:t>btn</a:t>
            </a:r>
            <a:r>
              <a:rPr lang="en-US" sz="2000" dirty="0">
                <a:solidFill>
                  <a:srgbClr val="00B0F0">
                    <a:alpha val="70000"/>
                  </a:srgbClr>
                </a:solidFill>
              </a:rPr>
              <a:t>-info</a:t>
            </a:r>
          </a:p>
          <a:p>
            <a:r>
              <a:rPr lang="en-US" sz="2000" dirty="0" err="1">
                <a:solidFill>
                  <a:srgbClr val="FFC000">
                    <a:alpha val="70000"/>
                  </a:srgbClr>
                </a:solidFill>
              </a:rPr>
              <a:t>btn</a:t>
            </a:r>
            <a:r>
              <a:rPr lang="en-US" sz="2000" dirty="0">
                <a:solidFill>
                  <a:srgbClr val="FFC000">
                    <a:alpha val="70000"/>
                  </a:srgbClr>
                </a:solidFill>
              </a:rPr>
              <a:t>-warning</a:t>
            </a:r>
          </a:p>
          <a:p>
            <a:r>
              <a:rPr lang="en-US" sz="2000" dirty="0" err="1">
                <a:solidFill>
                  <a:srgbClr val="FF0000">
                    <a:alpha val="70000"/>
                  </a:srgbClr>
                </a:solidFill>
              </a:rPr>
              <a:t>btn</a:t>
            </a:r>
            <a:r>
              <a:rPr lang="en-US" sz="2000" dirty="0">
                <a:solidFill>
                  <a:srgbClr val="FF0000">
                    <a:alpha val="70000"/>
                  </a:srgbClr>
                </a:solidFill>
              </a:rPr>
              <a:t>-danger</a:t>
            </a:r>
          </a:p>
          <a:p>
            <a:r>
              <a:rPr lang="en-US" sz="2000" dirty="0" err="1">
                <a:solidFill>
                  <a:schemeClr val="bg1">
                    <a:lumMod val="50000"/>
                    <a:alpha val="70000"/>
                  </a:schemeClr>
                </a:solidFill>
              </a:rPr>
              <a:t>btn</a:t>
            </a:r>
            <a:r>
              <a:rPr lang="en-US" sz="2000" dirty="0">
                <a:solidFill>
                  <a:schemeClr val="bg1">
                    <a:lumMod val="50000"/>
                    <a:alpha val="70000"/>
                  </a:schemeClr>
                </a:solidFill>
              </a:rPr>
              <a:t>-link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1E7DF-4A26-750F-81CA-856B4808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9BE9C-9580-D038-CFB5-E1D96E59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0C71-25AF-6001-64DB-462DAD6E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C94D526-E65E-9624-0059-87BCE9B47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992" y="4273617"/>
            <a:ext cx="6949439" cy="15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7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9D503-4624-10B9-86F0-5638B328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4362973" cy="1306829"/>
          </a:xfrm>
        </p:spPr>
        <p:txBody>
          <a:bodyPr anchor="b">
            <a:normAutofit/>
          </a:bodyPr>
          <a:lstStyle/>
          <a:p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Bootstrap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0AADA-3D1D-E9D0-63BA-5D7E8DA97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0321"/>
            <a:ext cx="4362974" cy="36166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2">
                    <a:alpha val="60000"/>
                  </a:schemeClr>
                </a:solidFill>
              </a:rPr>
              <a:t>Bootstrap provides an easy way to create predefined alert messages.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2">
                    <a:alpha val="60000"/>
                  </a:schemeClr>
                </a:solidFill>
              </a:rPr>
              <a:t>Alerts are created with .alert class, followed by one of the four contextual classes.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2">
                    <a:alpha val="60000"/>
                  </a:schemeClr>
                </a:solidFill>
              </a:rPr>
              <a:t>.</a:t>
            </a:r>
            <a:r>
              <a:rPr lang="en-US" sz="1600" dirty="0">
                <a:solidFill>
                  <a:srgbClr val="00B050">
                    <a:alpha val="60000"/>
                  </a:srgbClr>
                </a:solidFill>
              </a:rPr>
              <a:t>alert-success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70C0">
                    <a:alpha val="60000"/>
                  </a:srgbClr>
                </a:solidFill>
              </a:rPr>
              <a:t>.alert-info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C000">
                    <a:alpha val="60000"/>
                  </a:srgbClr>
                </a:solidFill>
              </a:rPr>
              <a:t>.alert-warning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0000">
                    <a:alpha val="60000"/>
                  </a:srgbClr>
                </a:solidFill>
              </a:rPr>
              <a:t>.alert-danger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8276C1-76C7-2050-BC42-9C9A030F68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6039374" y="1819266"/>
            <a:ext cx="5663269" cy="321390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E0F36-2944-BD47-0956-4D02511F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6467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alpha val="60000"/>
                  </a:schemeClr>
                </a:solidFill>
              </a:rPr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A43B-29AE-C915-A6C5-B90244F5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42937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C2B43-C1EC-07BB-DB97-9C4AEA54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>
                <a:solidFill>
                  <a:schemeClr val="tx2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54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BBFDD-566C-FA01-EF5D-F5C49CD4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2324101"/>
          </a:xfrm>
        </p:spPr>
        <p:txBody>
          <a:bodyPr anchor="ctr">
            <a:normAutofit/>
          </a:bodyPr>
          <a:lstStyle/>
          <a:p>
            <a:pPr algn="ctr"/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Layout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4672C-B57B-5655-93F4-F58C28B3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alpha val="60000"/>
                  </a:schemeClr>
                </a:solidFill>
              </a:rPr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C2CB6-8AAC-D99E-3046-CAC281C4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3D768-7610-2140-48EF-F5958FE0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>
                <a:solidFill>
                  <a:schemeClr val="tx2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2">
                  <a:alpha val="60000"/>
                </a:schemeClr>
              </a:solidFill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23228CE-B161-2CBF-FC38-3EF95B561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379741"/>
              </p:ext>
            </p:extLst>
          </p:nvPr>
        </p:nvGraphicFramePr>
        <p:xfrm>
          <a:off x="838200" y="3152775"/>
          <a:ext cx="10515600" cy="302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288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Shape&#10;&#10;Description automatically generated with low confidence">
            <a:extLst>
              <a:ext uri="{FF2B5EF4-FFF2-40B4-BE49-F238E27FC236}">
                <a16:creationId xmlns:a16="http://schemas.microsoft.com/office/drawing/2014/main" id="{496859C1-CB0F-6D6D-CE98-416A13167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9" r="2607"/>
          <a:stretch/>
        </p:blipFill>
        <p:spPr>
          <a:xfrm>
            <a:off x="1940560" y="1046480"/>
            <a:ext cx="8392160" cy="47752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70462-6F08-93A0-15FD-4FD379C3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529B7-5F27-CC4C-B9DF-2AB9E703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18E2E-6AC4-D909-5824-FC5C2757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66BB-9632-4FD7-9FFC-FD3C43D3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What is Bootstrap?</a:t>
            </a:r>
          </a:p>
          <a:p>
            <a:r>
              <a:rPr lang="en-US" sz="2000" dirty="0"/>
              <a:t>Why Bootstrap?</a:t>
            </a:r>
          </a:p>
          <a:p>
            <a:r>
              <a:rPr lang="en-US" sz="2000" dirty="0"/>
              <a:t>Bootstrap Features</a:t>
            </a:r>
          </a:p>
          <a:p>
            <a:r>
              <a:rPr lang="en-US" sz="2000" dirty="0"/>
              <a:t>Grid System</a:t>
            </a:r>
          </a:p>
          <a:p>
            <a:r>
              <a:rPr lang="en-US" sz="2000" dirty="0"/>
              <a:t>Forms</a:t>
            </a:r>
          </a:p>
          <a:p>
            <a:r>
              <a:rPr lang="en-US" sz="2000" dirty="0"/>
              <a:t>Components</a:t>
            </a:r>
          </a:p>
          <a:p>
            <a:r>
              <a:rPr lang="en-US" sz="2000" dirty="0"/>
              <a:t>Layout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FFBE36B-5CC8-44EE-801B-6159157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F014D18-B223-4ED4-BCCA-1E4C3828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" name="Picture Placeholder 19" descr="Icon&#10;&#10;Description automatically generated">
            <a:extLst>
              <a:ext uri="{FF2B5EF4-FFF2-40B4-BE49-F238E27FC236}">
                <a16:creationId xmlns:a16="http://schemas.microsoft.com/office/drawing/2014/main" id="{B4C4A0F5-8A89-61D4-966D-6490F81EB5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0334" b="30334"/>
          <a:stretch>
            <a:fillRect/>
          </a:stretch>
        </p:blipFill>
        <p:spPr>
          <a:xfrm>
            <a:off x="1542024" y="3984357"/>
            <a:ext cx="9418797" cy="2050683"/>
          </a:xfrm>
        </p:spPr>
      </p:pic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ame 8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ame 90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581525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What is Bootstrap?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4581526" cy="298608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Bootstrap is a free front-end framework(HTML and CSS) for faster and easier web development.</a:t>
            </a:r>
          </a:p>
          <a:p>
            <a:pPr marL="342900"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Bootstrap is famous for being developed with components that have ability to follow the property of responsive designs.</a:t>
            </a:r>
          </a:p>
        </p:txBody>
      </p:sp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3/1/20XX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21" name="Picture Placeholder 20" descr="Diagram, icon&#10;&#10;Description automatically generated">
            <a:extLst>
              <a:ext uri="{FF2B5EF4-FFF2-40B4-BE49-F238E27FC236}">
                <a16:creationId xmlns:a16="http://schemas.microsoft.com/office/drawing/2014/main" id="{5CDD73E9-1C54-77E4-F845-497AC8F423A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441" b="2441"/>
          <a:stretch>
            <a:fillRect/>
          </a:stretch>
        </p:blipFill>
        <p:spPr>
          <a:xfrm>
            <a:off x="6350000" y="2395538"/>
            <a:ext cx="5003800" cy="2286000"/>
          </a:xfrm>
        </p:spPr>
      </p:pic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ame 8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Frame 100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5428375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Why Bootstrap?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0875"/>
            <a:ext cx="5428375" cy="29860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Bootstrap makes responsive web design a reality. It makes possible for a web page or app to detect  the visitors screen and orientation and automatically adapt the screen accordingly.</a:t>
            </a:r>
          </a:p>
        </p:txBody>
      </p:sp>
      <p:pic>
        <p:nvPicPr>
          <p:cNvPr id="7" name="Picture Placeholder 6" descr="Icon&#10;&#10;Description automatically generated with low confidence">
            <a:extLst>
              <a:ext uri="{FF2B5EF4-FFF2-40B4-BE49-F238E27FC236}">
                <a16:creationId xmlns:a16="http://schemas.microsoft.com/office/drawing/2014/main" id="{F18B3117-8EB3-DE24-AD45-B9442EDA3E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80000"/>
          </a:blip>
          <a:srcRect t="5767" b="5767"/>
          <a:stretch>
            <a:fillRect/>
          </a:stretch>
        </p:blipFill>
        <p:spPr>
          <a:xfrm>
            <a:off x="6576116" y="2261936"/>
            <a:ext cx="4747920" cy="2525964"/>
          </a:xfrm>
          <a:prstGeom prst="rect">
            <a:avLst/>
          </a:prstGeom>
        </p:spPr>
      </p:pic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3/1/20XX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kern="1200" cap="all" spc="150" baseline="0"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>
                <a:solidFill>
                  <a:schemeClr val="tx2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2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38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ame 9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" name="Rectangle 9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2952750" cy="5567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Bootstrap Features</a:t>
            </a:r>
          </a:p>
        </p:txBody>
      </p:sp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3/1/20XX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kern="1200" cap="all" spc="150" baseline="0"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>
                <a:solidFill>
                  <a:schemeClr val="tx2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>
                  <a:alpha val="60000"/>
                </a:schemeClr>
              </a:solidFill>
            </a:endParaRPr>
          </a:p>
        </p:txBody>
      </p:sp>
      <p:graphicFrame>
        <p:nvGraphicFramePr>
          <p:cNvPr id="103" name="Content Placeholder 2">
            <a:extLst>
              <a:ext uri="{FF2B5EF4-FFF2-40B4-BE49-F238E27FC236}">
                <a16:creationId xmlns:a16="http://schemas.microsoft.com/office/drawing/2014/main" id="{AE565BE8-9CCD-3DA4-6114-859E70329C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641073"/>
              </p:ext>
            </p:extLst>
          </p:nvPr>
        </p:nvGraphicFramePr>
        <p:xfrm>
          <a:off x="4124326" y="609600"/>
          <a:ext cx="7458074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696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rame 113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0" name="Rectangle 115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ame 117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581525" cy="51157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Grid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724" y="857252"/>
            <a:ext cx="5934076" cy="207645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Bootstrap’s grid system uses a series of containers, rows, and columns to layout and align content. It’s built with flexbox and is fully responsive. </a:t>
            </a:r>
          </a:p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Bootstrap's grid system is built with flexbox and allows up to 12 columns across the page.</a:t>
            </a:r>
          </a:p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If you do not want to use all 12 columns individually, you can group the columns together to create wider columns:</a:t>
            </a:r>
          </a:p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12" name="Picture Placeholder 11" descr="A picture containing furniture, chest of drawers&#10;&#10;Description automatically generated">
            <a:extLst>
              <a:ext uri="{FF2B5EF4-FFF2-40B4-BE49-F238E27FC236}">
                <a16:creationId xmlns:a16="http://schemas.microsoft.com/office/drawing/2014/main" id="{A76C94C2-94ED-B3BA-61F9-4424044B29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90000"/>
          </a:blip>
          <a:srcRect l="13495" r="13495"/>
          <a:stretch>
            <a:fillRect/>
          </a:stretch>
        </p:blipFill>
        <p:spPr>
          <a:xfrm>
            <a:off x="5677692" y="3179205"/>
            <a:ext cx="5620564" cy="2793756"/>
          </a:xfrm>
          <a:prstGeom prst="rect">
            <a:avLst/>
          </a:prstGeom>
        </p:spPr>
      </p:pic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3/1/20XX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25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0033-637E-67AB-3796-96E29782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1095374"/>
          </a:xfrm>
        </p:spPr>
        <p:txBody>
          <a:bodyPr/>
          <a:lstStyle/>
          <a:p>
            <a:r>
              <a:rPr lang="en-US"/>
              <a:t>Grid Classes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BEF12-A652-FAB5-FB0A-DE49FCFB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CA9B4-93FF-B4E0-4B3D-E586F8EE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72EB6-FDDD-CE01-826B-FE48FFC1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2" name="Rectangle 1">
            <a:extLst>
              <a:ext uri="{FF2B5EF4-FFF2-40B4-BE49-F238E27FC236}">
                <a16:creationId xmlns:a16="http://schemas.microsoft.com/office/drawing/2014/main" id="{708657B5-ED21-012A-6EC1-F25CB31280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163636"/>
              </p:ext>
            </p:extLst>
          </p:nvPr>
        </p:nvGraphicFramePr>
        <p:xfrm>
          <a:off x="623931" y="2352675"/>
          <a:ext cx="7900817" cy="3373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477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ame 50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ame 54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B37F4-40CA-0503-24F3-02EC7A79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3200400" cy="5567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Forms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5331F-AF05-B533-D4CD-177AD83A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55C36-8462-B212-5208-095BA523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EB863-0133-9046-ED56-2B43C463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A1BF8650-DFDC-BA43-4AC4-8F9ABAA99C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416949"/>
              </p:ext>
            </p:extLst>
          </p:nvPr>
        </p:nvGraphicFramePr>
        <p:xfrm>
          <a:off x="4293704" y="609600"/>
          <a:ext cx="706009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707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3182-22EB-43CF-838B-D3595509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/>
              <a:t>Components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684F4BEE-628C-5CA0-0FF9-2E65A6E4F4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78657"/>
          <a:ext cx="10515600" cy="3998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20697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c5e6e129-f928-4a05-ae32-d838f6b21bdd}" enabled="1" method="Standard" siteId="{8b87af7d-8647-4dc7-8df4-5f69a2011bb5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{0751967D-6C31-4EA1-B2F1-BA3E33F8451D}tf00537603_win32</Template>
  <TotalTime>185</TotalTime>
  <Words>428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Avenir Next LT Pro</vt:lpstr>
      <vt:lpstr>Calibri</vt:lpstr>
      <vt:lpstr>Cambria</vt:lpstr>
      <vt:lpstr>Sabon Next LT</vt:lpstr>
      <vt:lpstr>Tahoma</vt:lpstr>
      <vt:lpstr>Wingdings</vt:lpstr>
      <vt:lpstr>LuminousVTI</vt:lpstr>
      <vt:lpstr>Bootstrap</vt:lpstr>
      <vt:lpstr>Agenda</vt:lpstr>
      <vt:lpstr>What is Bootstrap?</vt:lpstr>
      <vt:lpstr>Why Bootstrap?</vt:lpstr>
      <vt:lpstr>Bootstrap Features</vt:lpstr>
      <vt:lpstr>Grid System</vt:lpstr>
      <vt:lpstr>Grid Classes</vt:lpstr>
      <vt:lpstr>Forms</vt:lpstr>
      <vt:lpstr>Components</vt:lpstr>
      <vt:lpstr>Bootstrap Button Styles</vt:lpstr>
      <vt:lpstr>Bootstrap Alerts</vt:lpstr>
      <vt:lpstr>Layout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MAMATHA Kunisetty</dc:creator>
  <cp:lastModifiedBy>Kunisetty, Mamatha</cp:lastModifiedBy>
  <cp:revision>25</cp:revision>
  <dcterms:created xsi:type="dcterms:W3CDTF">2022-11-24T04:48:07Z</dcterms:created>
  <dcterms:modified xsi:type="dcterms:W3CDTF">2025-10-04T11:50:23Z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c5e6e129-f928-4a05-ae32-d838f6b21bdd_Enabled">
    <vt:lpwstr>true</vt:lpwstr>
  </property>
  <property fmtid="{D5CDD505-2E9C-101B-9397-08002B2CF9AE}" pid="4" name="MSIP_Label_c5e6e129-f928-4a05-ae32-d838f6b21bdd_SetDate">
    <vt:lpwstr>2022-11-24T09:07:30Z</vt:lpwstr>
  </property>
  <property fmtid="{D5CDD505-2E9C-101B-9397-08002B2CF9AE}" pid="5" name="MSIP_Label_c5e6e129-f928-4a05-ae32-d838f6b21bdd_Method">
    <vt:lpwstr>Standard</vt:lpwstr>
  </property>
  <property fmtid="{D5CDD505-2E9C-101B-9397-08002B2CF9AE}" pid="6" name="MSIP_Label_c5e6e129-f928-4a05-ae32-d838f6b21bdd_Name">
    <vt:lpwstr>EN Restricted use</vt:lpwstr>
  </property>
  <property fmtid="{D5CDD505-2E9C-101B-9397-08002B2CF9AE}" pid="7" name="MSIP_Label_c5e6e129-f928-4a05-ae32-d838f6b21bdd_SiteId">
    <vt:lpwstr>8b87af7d-8647-4dc7-8df4-5f69a2011bb5</vt:lpwstr>
  </property>
  <property fmtid="{D5CDD505-2E9C-101B-9397-08002B2CF9AE}" pid="8" name="MSIP_Label_c5e6e129-f928-4a05-ae32-d838f6b21bdd_ActionId">
    <vt:lpwstr>9c466765-ea7d-45ab-b2e1-f8b4ae8b383b</vt:lpwstr>
  </property>
  <property fmtid="{D5CDD505-2E9C-101B-9397-08002B2CF9AE}" pid="9" name="MSIP_Label_c5e6e129-f928-4a05-ae32-d838f6b21bdd_ContentBits">
    <vt:lpwstr>3</vt:lpwstr>
  </property>
  <property fmtid="{D5CDD505-2E9C-101B-9397-08002B2CF9AE}" pid="10" name="MSIP_Label_bfa3bcc5-af7f-4e3c-8d4c-726a9a6f8de8_Enabled">
    <vt:lpwstr>true</vt:lpwstr>
  </property>
  <property fmtid="{D5CDD505-2E9C-101B-9397-08002B2CF9AE}" pid="11" name="MSIP_Label_bfa3bcc5-af7f-4e3c-8d4c-726a9a6f8de8_SetDate">
    <vt:lpwstr>2025-10-04T11:50:14Z</vt:lpwstr>
  </property>
  <property fmtid="{D5CDD505-2E9C-101B-9397-08002B2CF9AE}" pid="12" name="MSIP_Label_bfa3bcc5-af7f-4e3c-8d4c-726a9a6f8de8_Method">
    <vt:lpwstr>Standard</vt:lpwstr>
  </property>
  <property fmtid="{D5CDD505-2E9C-101B-9397-08002B2CF9AE}" pid="13" name="MSIP_Label_bfa3bcc5-af7f-4e3c-8d4c-726a9a6f8de8_Name">
    <vt:lpwstr>bfa3bcc5-af7f-4e3c-8d4c-726a9a6f8de8</vt:lpwstr>
  </property>
  <property fmtid="{D5CDD505-2E9C-101B-9397-08002B2CF9AE}" pid="14" name="MSIP_Label_bfa3bcc5-af7f-4e3c-8d4c-726a9a6f8de8_SiteId">
    <vt:lpwstr>3928808b-8a46-426b-8f87-051a36bb2f91</vt:lpwstr>
  </property>
  <property fmtid="{D5CDD505-2E9C-101B-9397-08002B2CF9AE}" pid="15" name="MSIP_Label_bfa3bcc5-af7f-4e3c-8d4c-726a9a6f8de8_ActionId">
    <vt:lpwstr>0dc4bd13-c33c-46d1-a92e-d632aa684b3f</vt:lpwstr>
  </property>
  <property fmtid="{D5CDD505-2E9C-101B-9397-08002B2CF9AE}" pid="16" name="MSIP_Label_bfa3bcc5-af7f-4e3c-8d4c-726a9a6f8de8_ContentBits">
    <vt:lpwstr>0</vt:lpwstr>
  </property>
  <property fmtid="{D5CDD505-2E9C-101B-9397-08002B2CF9AE}" pid="17" name="MSIP_Label_bfa3bcc5-af7f-4e3c-8d4c-726a9a6f8de8_Tag">
    <vt:lpwstr>10, 3, 0, 1</vt:lpwstr>
  </property>
</Properties>
</file>