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86" r:id="rId3"/>
    <p:sldId id="258" r:id="rId4"/>
    <p:sldId id="303" r:id="rId5"/>
    <p:sldId id="268" r:id="rId6"/>
    <p:sldId id="260" r:id="rId7"/>
    <p:sldId id="301" r:id="rId8"/>
    <p:sldId id="299" r:id="rId9"/>
    <p:sldId id="300" r:id="rId10"/>
    <p:sldId id="274" r:id="rId11"/>
    <p:sldId id="275" r:id="rId12"/>
    <p:sldId id="276" r:id="rId13"/>
    <p:sldId id="277" r:id="rId14"/>
    <p:sldId id="278" r:id="rId15"/>
    <p:sldId id="289" r:id="rId16"/>
    <p:sldId id="290" r:id="rId17"/>
    <p:sldId id="291" r:id="rId18"/>
    <p:sldId id="292" r:id="rId19"/>
    <p:sldId id="293" r:id="rId20"/>
    <p:sldId id="296" r:id="rId21"/>
    <p:sldId id="298" r:id="rId22"/>
    <p:sldId id="259" r:id="rId23"/>
    <p:sldId id="287" r:id="rId24"/>
    <p:sldId id="294" r:id="rId25"/>
    <p:sldId id="266" r:id="rId26"/>
    <p:sldId id="267"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6.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6.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sv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svg"/><Relationship Id="rId4" Type="http://schemas.openxmlformats.org/officeDocument/2006/relationships/image" Target="../media/image58.svg"/><Relationship Id="rId9" Type="http://schemas.openxmlformats.org/officeDocument/2006/relationships/image" Target="../media/image6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54FF3-6903-42A2-B347-23910DDC05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A899C5-2604-4EC6-9EC8-A578E016DB22}">
      <dgm:prSet/>
      <dgm:spPr/>
      <dgm:t>
        <a:bodyPr/>
        <a:lstStyle/>
        <a:p>
          <a:r>
            <a:rPr lang="en-US"/>
            <a:t>Predictive maintenance prevents unexpected breakdowns, ensuring continuous operation and reliability.</a:t>
          </a:r>
        </a:p>
      </dgm:t>
    </dgm:pt>
    <dgm:pt modelId="{03DD244B-B118-4007-8572-6868A1D24C65}" type="parTrans" cxnId="{A7167320-12A8-46DD-8238-E69F9E511503}">
      <dgm:prSet/>
      <dgm:spPr/>
      <dgm:t>
        <a:bodyPr/>
        <a:lstStyle/>
        <a:p>
          <a:endParaRPr lang="en-US"/>
        </a:p>
      </dgm:t>
    </dgm:pt>
    <dgm:pt modelId="{8D8AC15B-4C6E-48A5-A40E-76293CBAD652}" type="sibTrans" cxnId="{A7167320-12A8-46DD-8238-E69F9E511503}">
      <dgm:prSet/>
      <dgm:spPr/>
      <dgm:t>
        <a:bodyPr/>
        <a:lstStyle/>
        <a:p>
          <a:endParaRPr lang="en-US"/>
        </a:p>
      </dgm:t>
    </dgm:pt>
    <dgm:pt modelId="{ABD8A7AB-C9D2-46CA-ACB3-B4920FCC70F6}">
      <dgm:prSet/>
      <dgm:spPr/>
      <dgm:t>
        <a:bodyPr/>
        <a:lstStyle/>
        <a:p>
          <a:r>
            <a:rPr lang="en-US"/>
            <a:t>Utilizing data and patterns to foresee potential issues, avoiding unplanned disruptions and downtime.</a:t>
          </a:r>
        </a:p>
      </dgm:t>
    </dgm:pt>
    <dgm:pt modelId="{314C2B32-9609-464C-8675-924F5CBD2413}" type="parTrans" cxnId="{0BEB66B2-9D75-4210-8CDE-2A56B9C39B27}">
      <dgm:prSet/>
      <dgm:spPr/>
      <dgm:t>
        <a:bodyPr/>
        <a:lstStyle/>
        <a:p>
          <a:endParaRPr lang="en-US"/>
        </a:p>
      </dgm:t>
    </dgm:pt>
    <dgm:pt modelId="{800CEC93-40C5-4D7F-B361-BEB9278540A9}" type="sibTrans" cxnId="{0BEB66B2-9D75-4210-8CDE-2A56B9C39B27}">
      <dgm:prSet/>
      <dgm:spPr/>
      <dgm:t>
        <a:bodyPr/>
        <a:lstStyle/>
        <a:p>
          <a:endParaRPr lang="en-US"/>
        </a:p>
      </dgm:t>
    </dgm:pt>
    <dgm:pt modelId="{F3A6063D-5B3D-4AEC-B93F-126690950F50}">
      <dgm:prSet/>
      <dgm:spPr/>
      <dgm:t>
        <a:bodyPr/>
        <a:lstStyle/>
        <a:p>
          <a:r>
            <a:rPr lang="en-US"/>
            <a:t>Unlike traditional schedules, predictive maintenance optimizes machine care, reducing surprises and operational disruptions.</a:t>
          </a:r>
        </a:p>
      </dgm:t>
    </dgm:pt>
    <dgm:pt modelId="{C6BE49B6-81DA-4ECA-B731-0790D4F6546A}" type="parTrans" cxnId="{52B47A8D-8393-4F76-A9E3-A8CCDAF61998}">
      <dgm:prSet/>
      <dgm:spPr/>
      <dgm:t>
        <a:bodyPr/>
        <a:lstStyle/>
        <a:p>
          <a:endParaRPr lang="en-US"/>
        </a:p>
      </dgm:t>
    </dgm:pt>
    <dgm:pt modelId="{D61C132A-FCF2-4061-89D8-CCD32A461190}" type="sibTrans" cxnId="{52B47A8D-8393-4F76-A9E3-A8CCDAF61998}">
      <dgm:prSet/>
      <dgm:spPr/>
      <dgm:t>
        <a:bodyPr/>
        <a:lstStyle/>
        <a:p>
          <a:endParaRPr lang="en-US"/>
        </a:p>
      </dgm:t>
    </dgm:pt>
    <dgm:pt modelId="{71B33B8B-1C34-4CE1-BD43-F393D4A6432B}">
      <dgm:prSet/>
      <dgm:spPr/>
      <dgm:t>
        <a:bodyPr/>
        <a:lstStyle/>
        <a:p>
          <a:r>
            <a:rPr lang="en-US"/>
            <a:t>Modern technology enhances equipment care, saving money through proactive maintenance strategies.</a:t>
          </a:r>
        </a:p>
      </dgm:t>
    </dgm:pt>
    <dgm:pt modelId="{74EF3A30-492B-40AA-8B85-A6AECDB0E0D4}" type="parTrans" cxnId="{1519E54A-644F-42FA-9957-D8E1171F753D}">
      <dgm:prSet/>
      <dgm:spPr/>
      <dgm:t>
        <a:bodyPr/>
        <a:lstStyle/>
        <a:p>
          <a:endParaRPr lang="en-US"/>
        </a:p>
      </dgm:t>
    </dgm:pt>
    <dgm:pt modelId="{78340481-ED5A-4626-89C2-6E272C3A9702}" type="sibTrans" cxnId="{1519E54A-644F-42FA-9957-D8E1171F753D}">
      <dgm:prSet/>
      <dgm:spPr/>
      <dgm:t>
        <a:bodyPr/>
        <a:lstStyle/>
        <a:p>
          <a:endParaRPr lang="en-US"/>
        </a:p>
      </dgm:t>
    </dgm:pt>
    <dgm:pt modelId="{364D1A60-5A8E-4999-9335-56AD8DB95730}" type="pres">
      <dgm:prSet presAssocID="{44F54FF3-6903-42A2-B347-23910DDC05A0}" presName="root" presStyleCnt="0">
        <dgm:presLayoutVars>
          <dgm:dir/>
          <dgm:resizeHandles val="exact"/>
        </dgm:presLayoutVars>
      </dgm:prSet>
      <dgm:spPr/>
    </dgm:pt>
    <dgm:pt modelId="{0A4C2105-33A1-4213-8C02-68B43825852B}" type="pres">
      <dgm:prSet presAssocID="{AAA899C5-2604-4EC6-9EC8-A578E016DB22}" presName="compNode" presStyleCnt="0"/>
      <dgm:spPr/>
    </dgm:pt>
    <dgm:pt modelId="{B5375E55-B2C4-40C6-A802-0F276EC5DFC0}" type="pres">
      <dgm:prSet presAssocID="{AAA899C5-2604-4EC6-9EC8-A578E016DB22}" presName="bgRect" presStyleLbl="bgShp" presStyleIdx="0" presStyleCnt="4"/>
      <dgm:spPr/>
    </dgm:pt>
    <dgm:pt modelId="{465FD5F3-C4E4-4EF2-8B5D-551F0C9B3A06}" type="pres">
      <dgm:prSet presAssocID="{AAA899C5-2604-4EC6-9EC8-A578E016DB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A2D92423-7135-44E8-8A16-47252F5B7F12}" type="pres">
      <dgm:prSet presAssocID="{AAA899C5-2604-4EC6-9EC8-A578E016DB22}" presName="spaceRect" presStyleCnt="0"/>
      <dgm:spPr/>
    </dgm:pt>
    <dgm:pt modelId="{B9176075-7C04-44CA-A93F-28736800A8B4}" type="pres">
      <dgm:prSet presAssocID="{AAA899C5-2604-4EC6-9EC8-A578E016DB22}" presName="parTx" presStyleLbl="revTx" presStyleIdx="0" presStyleCnt="4">
        <dgm:presLayoutVars>
          <dgm:chMax val="0"/>
          <dgm:chPref val="0"/>
        </dgm:presLayoutVars>
      </dgm:prSet>
      <dgm:spPr/>
    </dgm:pt>
    <dgm:pt modelId="{C4CDABCD-F06C-4B85-AED6-261B59F2C768}" type="pres">
      <dgm:prSet presAssocID="{8D8AC15B-4C6E-48A5-A40E-76293CBAD652}" presName="sibTrans" presStyleCnt="0"/>
      <dgm:spPr/>
    </dgm:pt>
    <dgm:pt modelId="{4560FC3C-781D-4778-8C49-7CE851721D5D}" type="pres">
      <dgm:prSet presAssocID="{ABD8A7AB-C9D2-46CA-ACB3-B4920FCC70F6}" presName="compNode" presStyleCnt="0"/>
      <dgm:spPr/>
    </dgm:pt>
    <dgm:pt modelId="{E45DDCBB-EDB9-4C5A-9C0C-A407065E0FD5}" type="pres">
      <dgm:prSet presAssocID="{ABD8A7AB-C9D2-46CA-ACB3-B4920FCC70F6}" presName="bgRect" presStyleLbl="bgShp" presStyleIdx="1" presStyleCnt="4"/>
      <dgm:spPr/>
    </dgm:pt>
    <dgm:pt modelId="{9B8ECEBA-8200-4F47-99EE-679014B22774}" type="pres">
      <dgm:prSet presAssocID="{ABD8A7AB-C9D2-46CA-ACB3-B4920FCC70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5807E12-F42A-4503-82C4-99C10D1CA48C}" type="pres">
      <dgm:prSet presAssocID="{ABD8A7AB-C9D2-46CA-ACB3-B4920FCC70F6}" presName="spaceRect" presStyleCnt="0"/>
      <dgm:spPr/>
    </dgm:pt>
    <dgm:pt modelId="{DD93C688-E13A-4CF3-B68C-41CC1C2BB79C}" type="pres">
      <dgm:prSet presAssocID="{ABD8A7AB-C9D2-46CA-ACB3-B4920FCC70F6}" presName="parTx" presStyleLbl="revTx" presStyleIdx="1" presStyleCnt="4">
        <dgm:presLayoutVars>
          <dgm:chMax val="0"/>
          <dgm:chPref val="0"/>
        </dgm:presLayoutVars>
      </dgm:prSet>
      <dgm:spPr/>
    </dgm:pt>
    <dgm:pt modelId="{56ED5115-2775-4556-B8CF-A2343C876BD2}" type="pres">
      <dgm:prSet presAssocID="{800CEC93-40C5-4D7F-B361-BEB9278540A9}" presName="sibTrans" presStyleCnt="0"/>
      <dgm:spPr/>
    </dgm:pt>
    <dgm:pt modelId="{EA3A7983-E570-4702-BB22-C832352CC7C1}" type="pres">
      <dgm:prSet presAssocID="{F3A6063D-5B3D-4AEC-B93F-126690950F50}" presName="compNode" presStyleCnt="0"/>
      <dgm:spPr/>
    </dgm:pt>
    <dgm:pt modelId="{F3102A0A-B39E-453D-A9C5-0F9B7E3C64F9}" type="pres">
      <dgm:prSet presAssocID="{F3A6063D-5B3D-4AEC-B93F-126690950F50}" presName="bgRect" presStyleLbl="bgShp" presStyleIdx="2" presStyleCnt="4"/>
      <dgm:spPr/>
    </dgm:pt>
    <dgm:pt modelId="{C69D5BDD-6910-40F5-AC4F-28A93ADE8DF4}" type="pres">
      <dgm:prSet presAssocID="{F3A6063D-5B3D-4AEC-B93F-126690950F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F6B44B9F-6EAF-4FB6-871C-E9547657C13D}" type="pres">
      <dgm:prSet presAssocID="{F3A6063D-5B3D-4AEC-B93F-126690950F50}" presName="spaceRect" presStyleCnt="0"/>
      <dgm:spPr/>
    </dgm:pt>
    <dgm:pt modelId="{9FA8E54D-176E-4EEA-A5E8-8ABAD67B6A93}" type="pres">
      <dgm:prSet presAssocID="{F3A6063D-5B3D-4AEC-B93F-126690950F50}" presName="parTx" presStyleLbl="revTx" presStyleIdx="2" presStyleCnt="4">
        <dgm:presLayoutVars>
          <dgm:chMax val="0"/>
          <dgm:chPref val="0"/>
        </dgm:presLayoutVars>
      </dgm:prSet>
      <dgm:spPr/>
    </dgm:pt>
    <dgm:pt modelId="{BE9EF150-0229-4230-828A-9B84771D14EA}" type="pres">
      <dgm:prSet presAssocID="{D61C132A-FCF2-4061-89D8-CCD32A461190}" presName="sibTrans" presStyleCnt="0"/>
      <dgm:spPr/>
    </dgm:pt>
    <dgm:pt modelId="{CF9245E3-6340-4FF0-AB6E-8035275D0E84}" type="pres">
      <dgm:prSet presAssocID="{71B33B8B-1C34-4CE1-BD43-F393D4A6432B}" presName="compNode" presStyleCnt="0"/>
      <dgm:spPr/>
    </dgm:pt>
    <dgm:pt modelId="{1ECE0133-C382-43F7-B3F7-7182D2497A95}" type="pres">
      <dgm:prSet presAssocID="{71B33B8B-1C34-4CE1-BD43-F393D4A6432B}" presName="bgRect" presStyleLbl="bgShp" presStyleIdx="3" presStyleCnt="4"/>
      <dgm:spPr/>
    </dgm:pt>
    <dgm:pt modelId="{1AF7F305-48F6-43E8-9236-0F02A9F9B1F1}" type="pres">
      <dgm:prSet presAssocID="{71B33B8B-1C34-4CE1-BD43-F393D4A643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030BB956-F518-4FF0-9130-98A1A5311820}" type="pres">
      <dgm:prSet presAssocID="{71B33B8B-1C34-4CE1-BD43-F393D4A6432B}" presName="spaceRect" presStyleCnt="0"/>
      <dgm:spPr/>
    </dgm:pt>
    <dgm:pt modelId="{AFFB0627-27C9-4D5D-BBC5-9BFAF63F3321}" type="pres">
      <dgm:prSet presAssocID="{71B33B8B-1C34-4CE1-BD43-F393D4A6432B}" presName="parTx" presStyleLbl="revTx" presStyleIdx="3" presStyleCnt="4">
        <dgm:presLayoutVars>
          <dgm:chMax val="0"/>
          <dgm:chPref val="0"/>
        </dgm:presLayoutVars>
      </dgm:prSet>
      <dgm:spPr/>
    </dgm:pt>
  </dgm:ptLst>
  <dgm:cxnLst>
    <dgm:cxn modelId="{D11A6705-956A-418A-9DA4-824E6D892895}" type="presOf" srcId="{44F54FF3-6903-42A2-B347-23910DDC05A0}" destId="{364D1A60-5A8E-4999-9335-56AD8DB95730}" srcOrd="0" destOrd="0" presId="urn:microsoft.com/office/officeart/2018/2/layout/IconVerticalSolidList"/>
    <dgm:cxn modelId="{A7167320-12A8-46DD-8238-E69F9E511503}" srcId="{44F54FF3-6903-42A2-B347-23910DDC05A0}" destId="{AAA899C5-2604-4EC6-9EC8-A578E016DB22}" srcOrd="0" destOrd="0" parTransId="{03DD244B-B118-4007-8572-6868A1D24C65}" sibTransId="{8D8AC15B-4C6E-48A5-A40E-76293CBAD652}"/>
    <dgm:cxn modelId="{1519E54A-644F-42FA-9957-D8E1171F753D}" srcId="{44F54FF3-6903-42A2-B347-23910DDC05A0}" destId="{71B33B8B-1C34-4CE1-BD43-F393D4A6432B}" srcOrd="3" destOrd="0" parTransId="{74EF3A30-492B-40AA-8B85-A6AECDB0E0D4}" sibTransId="{78340481-ED5A-4626-89C2-6E272C3A9702}"/>
    <dgm:cxn modelId="{B87EC759-144E-42C0-B8D2-3C3FABED366A}" type="presOf" srcId="{71B33B8B-1C34-4CE1-BD43-F393D4A6432B}" destId="{AFFB0627-27C9-4D5D-BBC5-9BFAF63F3321}" srcOrd="0" destOrd="0" presId="urn:microsoft.com/office/officeart/2018/2/layout/IconVerticalSolidList"/>
    <dgm:cxn modelId="{52B47A8D-8393-4F76-A9E3-A8CCDAF61998}" srcId="{44F54FF3-6903-42A2-B347-23910DDC05A0}" destId="{F3A6063D-5B3D-4AEC-B93F-126690950F50}" srcOrd="2" destOrd="0" parTransId="{C6BE49B6-81DA-4ECA-B731-0790D4F6546A}" sibTransId="{D61C132A-FCF2-4061-89D8-CCD32A461190}"/>
    <dgm:cxn modelId="{7B71C292-B1B9-45EB-AF6C-1DA3A8D1AEE2}" type="presOf" srcId="{ABD8A7AB-C9D2-46CA-ACB3-B4920FCC70F6}" destId="{DD93C688-E13A-4CF3-B68C-41CC1C2BB79C}" srcOrd="0" destOrd="0" presId="urn:microsoft.com/office/officeart/2018/2/layout/IconVerticalSolidList"/>
    <dgm:cxn modelId="{F4706C9D-5156-4404-850E-F2972FF6EC5F}" type="presOf" srcId="{AAA899C5-2604-4EC6-9EC8-A578E016DB22}" destId="{B9176075-7C04-44CA-A93F-28736800A8B4}" srcOrd="0" destOrd="0" presId="urn:microsoft.com/office/officeart/2018/2/layout/IconVerticalSolidList"/>
    <dgm:cxn modelId="{0BEB66B2-9D75-4210-8CDE-2A56B9C39B27}" srcId="{44F54FF3-6903-42A2-B347-23910DDC05A0}" destId="{ABD8A7AB-C9D2-46CA-ACB3-B4920FCC70F6}" srcOrd="1" destOrd="0" parTransId="{314C2B32-9609-464C-8675-924F5CBD2413}" sibTransId="{800CEC93-40C5-4D7F-B361-BEB9278540A9}"/>
    <dgm:cxn modelId="{1F545CEE-3846-4591-86AB-F1909F67A743}" type="presOf" srcId="{F3A6063D-5B3D-4AEC-B93F-126690950F50}" destId="{9FA8E54D-176E-4EEA-A5E8-8ABAD67B6A93}" srcOrd="0" destOrd="0" presId="urn:microsoft.com/office/officeart/2018/2/layout/IconVerticalSolidList"/>
    <dgm:cxn modelId="{33C85E72-09E8-4073-AFB0-0E4E18B8ED85}" type="presParOf" srcId="{364D1A60-5A8E-4999-9335-56AD8DB95730}" destId="{0A4C2105-33A1-4213-8C02-68B43825852B}" srcOrd="0" destOrd="0" presId="urn:microsoft.com/office/officeart/2018/2/layout/IconVerticalSolidList"/>
    <dgm:cxn modelId="{59DCD76D-CE4A-4705-A3B0-07CA2FB02A35}" type="presParOf" srcId="{0A4C2105-33A1-4213-8C02-68B43825852B}" destId="{B5375E55-B2C4-40C6-A802-0F276EC5DFC0}" srcOrd="0" destOrd="0" presId="urn:microsoft.com/office/officeart/2018/2/layout/IconVerticalSolidList"/>
    <dgm:cxn modelId="{1CEF7353-619A-436B-8F01-7318F73617A2}" type="presParOf" srcId="{0A4C2105-33A1-4213-8C02-68B43825852B}" destId="{465FD5F3-C4E4-4EF2-8B5D-551F0C9B3A06}" srcOrd="1" destOrd="0" presId="urn:microsoft.com/office/officeart/2018/2/layout/IconVerticalSolidList"/>
    <dgm:cxn modelId="{128CAE5B-C4E6-40B3-8DBF-661D450200A7}" type="presParOf" srcId="{0A4C2105-33A1-4213-8C02-68B43825852B}" destId="{A2D92423-7135-44E8-8A16-47252F5B7F12}" srcOrd="2" destOrd="0" presId="urn:microsoft.com/office/officeart/2018/2/layout/IconVerticalSolidList"/>
    <dgm:cxn modelId="{3690232E-0E8C-4AF6-A8FC-41CF798DE73F}" type="presParOf" srcId="{0A4C2105-33A1-4213-8C02-68B43825852B}" destId="{B9176075-7C04-44CA-A93F-28736800A8B4}" srcOrd="3" destOrd="0" presId="urn:microsoft.com/office/officeart/2018/2/layout/IconVerticalSolidList"/>
    <dgm:cxn modelId="{A4FD15AE-8251-4DB8-8471-EE40EA85BF37}" type="presParOf" srcId="{364D1A60-5A8E-4999-9335-56AD8DB95730}" destId="{C4CDABCD-F06C-4B85-AED6-261B59F2C768}" srcOrd="1" destOrd="0" presId="urn:microsoft.com/office/officeart/2018/2/layout/IconVerticalSolidList"/>
    <dgm:cxn modelId="{644E2245-2D34-409E-B33A-0D78245DEC83}" type="presParOf" srcId="{364D1A60-5A8E-4999-9335-56AD8DB95730}" destId="{4560FC3C-781D-4778-8C49-7CE851721D5D}" srcOrd="2" destOrd="0" presId="urn:microsoft.com/office/officeart/2018/2/layout/IconVerticalSolidList"/>
    <dgm:cxn modelId="{31AF1E1F-8CFB-4CE1-9FF5-B9BC05115089}" type="presParOf" srcId="{4560FC3C-781D-4778-8C49-7CE851721D5D}" destId="{E45DDCBB-EDB9-4C5A-9C0C-A407065E0FD5}" srcOrd="0" destOrd="0" presId="urn:microsoft.com/office/officeart/2018/2/layout/IconVerticalSolidList"/>
    <dgm:cxn modelId="{32C54E93-8C88-4FC6-9BFE-205108EBB3E7}" type="presParOf" srcId="{4560FC3C-781D-4778-8C49-7CE851721D5D}" destId="{9B8ECEBA-8200-4F47-99EE-679014B22774}" srcOrd="1" destOrd="0" presId="urn:microsoft.com/office/officeart/2018/2/layout/IconVerticalSolidList"/>
    <dgm:cxn modelId="{5669F312-C1D2-42AC-A3D6-D9FC142C5086}" type="presParOf" srcId="{4560FC3C-781D-4778-8C49-7CE851721D5D}" destId="{15807E12-F42A-4503-82C4-99C10D1CA48C}" srcOrd="2" destOrd="0" presId="urn:microsoft.com/office/officeart/2018/2/layout/IconVerticalSolidList"/>
    <dgm:cxn modelId="{C0898836-0827-42FE-BF2E-7C1CC353D4FD}" type="presParOf" srcId="{4560FC3C-781D-4778-8C49-7CE851721D5D}" destId="{DD93C688-E13A-4CF3-B68C-41CC1C2BB79C}" srcOrd="3" destOrd="0" presId="urn:microsoft.com/office/officeart/2018/2/layout/IconVerticalSolidList"/>
    <dgm:cxn modelId="{E17EC2CD-FDCC-45EC-9FDD-4DAB7B254014}" type="presParOf" srcId="{364D1A60-5A8E-4999-9335-56AD8DB95730}" destId="{56ED5115-2775-4556-B8CF-A2343C876BD2}" srcOrd="3" destOrd="0" presId="urn:microsoft.com/office/officeart/2018/2/layout/IconVerticalSolidList"/>
    <dgm:cxn modelId="{72D30427-1E16-4BDB-9CE7-7E0779E7DF16}" type="presParOf" srcId="{364D1A60-5A8E-4999-9335-56AD8DB95730}" destId="{EA3A7983-E570-4702-BB22-C832352CC7C1}" srcOrd="4" destOrd="0" presId="urn:microsoft.com/office/officeart/2018/2/layout/IconVerticalSolidList"/>
    <dgm:cxn modelId="{1A6B1202-DB2E-4714-9E5F-6937B1079F66}" type="presParOf" srcId="{EA3A7983-E570-4702-BB22-C832352CC7C1}" destId="{F3102A0A-B39E-453D-A9C5-0F9B7E3C64F9}" srcOrd="0" destOrd="0" presId="urn:microsoft.com/office/officeart/2018/2/layout/IconVerticalSolidList"/>
    <dgm:cxn modelId="{AC271BDB-1C4F-414B-81E1-CD27E1D9C8BD}" type="presParOf" srcId="{EA3A7983-E570-4702-BB22-C832352CC7C1}" destId="{C69D5BDD-6910-40F5-AC4F-28A93ADE8DF4}" srcOrd="1" destOrd="0" presId="urn:microsoft.com/office/officeart/2018/2/layout/IconVerticalSolidList"/>
    <dgm:cxn modelId="{9D701FC2-D319-4797-9314-F8CBAD2F42FD}" type="presParOf" srcId="{EA3A7983-E570-4702-BB22-C832352CC7C1}" destId="{F6B44B9F-6EAF-4FB6-871C-E9547657C13D}" srcOrd="2" destOrd="0" presId="urn:microsoft.com/office/officeart/2018/2/layout/IconVerticalSolidList"/>
    <dgm:cxn modelId="{14F1C650-96A4-4DB7-9705-1C522980FCD4}" type="presParOf" srcId="{EA3A7983-E570-4702-BB22-C832352CC7C1}" destId="{9FA8E54D-176E-4EEA-A5E8-8ABAD67B6A93}" srcOrd="3" destOrd="0" presId="urn:microsoft.com/office/officeart/2018/2/layout/IconVerticalSolidList"/>
    <dgm:cxn modelId="{20481030-6806-427C-AF6D-CEC83BC965D2}" type="presParOf" srcId="{364D1A60-5A8E-4999-9335-56AD8DB95730}" destId="{BE9EF150-0229-4230-828A-9B84771D14EA}" srcOrd="5" destOrd="0" presId="urn:microsoft.com/office/officeart/2018/2/layout/IconVerticalSolidList"/>
    <dgm:cxn modelId="{6350BAD8-FFCA-4956-9958-ACD1EEAF9B29}" type="presParOf" srcId="{364D1A60-5A8E-4999-9335-56AD8DB95730}" destId="{CF9245E3-6340-4FF0-AB6E-8035275D0E84}" srcOrd="6" destOrd="0" presId="urn:microsoft.com/office/officeart/2018/2/layout/IconVerticalSolidList"/>
    <dgm:cxn modelId="{3F9FCD1B-093F-4109-9564-912CD15CC868}" type="presParOf" srcId="{CF9245E3-6340-4FF0-AB6E-8035275D0E84}" destId="{1ECE0133-C382-43F7-B3F7-7182D2497A95}" srcOrd="0" destOrd="0" presId="urn:microsoft.com/office/officeart/2018/2/layout/IconVerticalSolidList"/>
    <dgm:cxn modelId="{1529B497-3AEB-490E-8AFD-F5340238E0DD}" type="presParOf" srcId="{CF9245E3-6340-4FF0-AB6E-8035275D0E84}" destId="{1AF7F305-48F6-43E8-9236-0F02A9F9B1F1}" srcOrd="1" destOrd="0" presId="urn:microsoft.com/office/officeart/2018/2/layout/IconVerticalSolidList"/>
    <dgm:cxn modelId="{E259C289-F66B-4E8E-8C5F-D8DBDAC2EDA3}" type="presParOf" srcId="{CF9245E3-6340-4FF0-AB6E-8035275D0E84}" destId="{030BB956-F518-4FF0-9130-98A1A5311820}" srcOrd="2" destOrd="0" presId="urn:microsoft.com/office/officeart/2018/2/layout/IconVerticalSolidList"/>
    <dgm:cxn modelId="{2FEF7B8A-18BC-4590-8D35-C3E36E731079}" type="presParOf" srcId="{CF9245E3-6340-4FF0-AB6E-8035275D0E84}" destId="{AFFB0627-27C9-4D5D-BBC5-9BFAF63F33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1EEE2-1CB3-4A1F-BE5D-1B6D9DDDAF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CBCA4B-5F94-4231-9334-DC90FBFE6366}">
      <dgm:prSet/>
      <dgm:spPr/>
      <dgm:t>
        <a:bodyPr/>
        <a:lstStyle/>
        <a:p>
          <a:r>
            <a:rPr lang="en-US" b="1"/>
            <a:t>Minimize Downtime and Repairs</a:t>
          </a:r>
          <a:r>
            <a:rPr lang="en-US"/>
            <a:t>: Proactive maintenance predicts failures, reducing costly downtime and unplanned repairs.</a:t>
          </a:r>
        </a:p>
      </dgm:t>
    </dgm:pt>
    <dgm:pt modelId="{3A3F5209-AA9A-425A-9B99-D99109F4A5C4}" type="parTrans" cxnId="{6CF1491E-8462-4AE8-99F9-6F68E2390AD6}">
      <dgm:prSet/>
      <dgm:spPr/>
      <dgm:t>
        <a:bodyPr/>
        <a:lstStyle/>
        <a:p>
          <a:endParaRPr lang="en-US"/>
        </a:p>
      </dgm:t>
    </dgm:pt>
    <dgm:pt modelId="{B793B43E-8400-48E8-8CA5-46B38ADEA00A}" type="sibTrans" cxnId="{6CF1491E-8462-4AE8-99F9-6F68E2390AD6}">
      <dgm:prSet/>
      <dgm:spPr/>
      <dgm:t>
        <a:bodyPr/>
        <a:lstStyle/>
        <a:p>
          <a:endParaRPr lang="en-US"/>
        </a:p>
      </dgm:t>
    </dgm:pt>
    <dgm:pt modelId="{E6603405-F171-43E8-85D8-30E0C3878F6B}">
      <dgm:prSet/>
      <dgm:spPr/>
      <dgm:t>
        <a:bodyPr/>
        <a:lstStyle/>
        <a:p>
          <a:r>
            <a:rPr lang="en-US" b="1"/>
            <a:t>Enhance Safety Through Early Warnings: </a:t>
          </a:r>
          <a:r>
            <a:rPr lang="en-US"/>
            <a:t>Predictive models provide early warnings, preventing unexpected equipment failures and ensuring safety.</a:t>
          </a:r>
        </a:p>
      </dgm:t>
    </dgm:pt>
    <dgm:pt modelId="{CE6F1EB6-7099-4C84-A248-C40FD9C6D3C9}" type="parTrans" cxnId="{03514651-4A79-4C5B-A1C6-75B4C2410995}">
      <dgm:prSet/>
      <dgm:spPr/>
      <dgm:t>
        <a:bodyPr/>
        <a:lstStyle/>
        <a:p>
          <a:endParaRPr lang="en-US"/>
        </a:p>
      </dgm:t>
    </dgm:pt>
    <dgm:pt modelId="{CF54C44A-328B-44B7-8559-8F1422197E80}" type="sibTrans" cxnId="{03514651-4A79-4C5B-A1C6-75B4C2410995}">
      <dgm:prSet/>
      <dgm:spPr/>
      <dgm:t>
        <a:bodyPr/>
        <a:lstStyle/>
        <a:p>
          <a:endParaRPr lang="en-US"/>
        </a:p>
      </dgm:t>
    </dgm:pt>
    <dgm:pt modelId="{1B25F225-AB24-433B-8F81-2842C2CFE6CD}">
      <dgm:prSet/>
      <dgm:spPr/>
      <dgm:t>
        <a:bodyPr/>
        <a:lstStyle/>
        <a:p>
          <a:r>
            <a:rPr lang="en-US" b="1"/>
            <a:t>Improve Operational Efficiency</a:t>
          </a:r>
          <a:r>
            <a:rPr lang="en-US"/>
            <a:t>:  Timely maintenance schedules optimize operations, preventing flight cancellations and delays.</a:t>
          </a:r>
        </a:p>
      </dgm:t>
    </dgm:pt>
    <dgm:pt modelId="{F1E74C0C-E1D9-4EB4-BFFC-96520DF0FCD7}" type="parTrans" cxnId="{E7AC8456-5677-452F-8743-01CDA3304DCA}">
      <dgm:prSet/>
      <dgm:spPr/>
      <dgm:t>
        <a:bodyPr/>
        <a:lstStyle/>
        <a:p>
          <a:endParaRPr lang="en-US"/>
        </a:p>
      </dgm:t>
    </dgm:pt>
    <dgm:pt modelId="{AD5A3D7D-0DAF-4AAA-BEB2-DDB63481EA3B}" type="sibTrans" cxnId="{E7AC8456-5677-452F-8743-01CDA3304DCA}">
      <dgm:prSet/>
      <dgm:spPr/>
      <dgm:t>
        <a:bodyPr/>
        <a:lstStyle/>
        <a:p>
          <a:endParaRPr lang="en-US"/>
        </a:p>
      </dgm:t>
    </dgm:pt>
    <dgm:pt modelId="{4F86696E-479E-4E7F-A265-53540F145BCF}">
      <dgm:prSet/>
      <dgm:spPr/>
      <dgm:t>
        <a:bodyPr/>
        <a:lstStyle/>
        <a:p>
          <a:r>
            <a:rPr lang="en-US" b="1"/>
            <a:t>Cost Savings Through Proactive Maintenance</a:t>
          </a:r>
          <a:r>
            <a:rPr lang="en-US"/>
            <a:t>: Identifying potential failures early minimizes costs, improving overall maintenance efficiency.</a:t>
          </a:r>
        </a:p>
      </dgm:t>
    </dgm:pt>
    <dgm:pt modelId="{E8ED7075-FFF7-4E75-AAAB-13D918ADF1F1}" type="parTrans" cxnId="{9401C5BD-B0EA-4362-BF34-7C8D6067F306}">
      <dgm:prSet/>
      <dgm:spPr/>
      <dgm:t>
        <a:bodyPr/>
        <a:lstStyle/>
        <a:p>
          <a:endParaRPr lang="en-US"/>
        </a:p>
      </dgm:t>
    </dgm:pt>
    <dgm:pt modelId="{F514F360-C10A-4342-A23C-1AC3D22D2F5C}" type="sibTrans" cxnId="{9401C5BD-B0EA-4362-BF34-7C8D6067F306}">
      <dgm:prSet/>
      <dgm:spPr/>
      <dgm:t>
        <a:bodyPr/>
        <a:lstStyle/>
        <a:p>
          <a:endParaRPr lang="en-US"/>
        </a:p>
      </dgm:t>
    </dgm:pt>
    <dgm:pt modelId="{EFDEBDFA-9423-405D-B735-C4A14FF8828C}" type="pres">
      <dgm:prSet presAssocID="{6B81EEE2-1CB3-4A1F-BE5D-1B6D9DDDAF9D}" presName="root" presStyleCnt="0">
        <dgm:presLayoutVars>
          <dgm:dir/>
          <dgm:resizeHandles val="exact"/>
        </dgm:presLayoutVars>
      </dgm:prSet>
      <dgm:spPr/>
    </dgm:pt>
    <dgm:pt modelId="{3C09E841-6264-41B8-9EEA-B6BEFBD7477C}" type="pres">
      <dgm:prSet presAssocID="{20CBCA4B-5F94-4231-9334-DC90FBFE6366}" presName="compNode" presStyleCnt="0"/>
      <dgm:spPr/>
    </dgm:pt>
    <dgm:pt modelId="{7D5BC937-D63E-4A94-A483-60EDBAD87780}" type="pres">
      <dgm:prSet presAssocID="{20CBCA4B-5F94-4231-9334-DC90FBFE6366}" presName="bgRect" presStyleLbl="bgShp" presStyleIdx="0" presStyleCnt="4"/>
      <dgm:spPr/>
    </dgm:pt>
    <dgm:pt modelId="{3291ACEE-339A-4BB4-802F-1C9014FEAD74}" type="pres">
      <dgm:prSet presAssocID="{20CBCA4B-5F94-4231-9334-DC90FBFE63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F70A1014-F06B-4508-8BEE-71534E4FDFEC}" type="pres">
      <dgm:prSet presAssocID="{20CBCA4B-5F94-4231-9334-DC90FBFE6366}" presName="spaceRect" presStyleCnt="0"/>
      <dgm:spPr/>
    </dgm:pt>
    <dgm:pt modelId="{1DA59E90-1723-410A-9E98-3CE973A21F44}" type="pres">
      <dgm:prSet presAssocID="{20CBCA4B-5F94-4231-9334-DC90FBFE6366}" presName="parTx" presStyleLbl="revTx" presStyleIdx="0" presStyleCnt="4">
        <dgm:presLayoutVars>
          <dgm:chMax val="0"/>
          <dgm:chPref val="0"/>
        </dgm:presLayoutVars>
      </dgm:prSet>
      <dgm:spPr/>
    </dgm:pt>
    <dgm:pt modelId="{FEE45CFA-5C7F-4579-81B0-08AE8A4A8809}" type="pres">
      <dgm:prSet presAssocID="{B793B43E-8400-48E8-8CA5-46B38ADEA00A}" presName="sibTrans" presStyleCnt="0"/>
      <dgm:spPr/>
    </dgm:pt>
    <dgm:pt modelId="{DAB9AF1D-D947-4615-9B0C-16E1BE00EC67}" type="pres">
      <dgm:prSet presAssocID="{E6603405-F171-43E8-85D8-30E0C3878F6B}" presName="compNode" presStyleCnt="0"/>
      <dgm:spPr/>
    </dgm:pt>
    <dgm:pt modelId="{05E58D4D-4DD9-4C19-AAE8-C1ABC239CF6C}" type="pres">
      <dgm:prSet presAssocID="{E6603405-F171-43E8-85D8-30E0C3878F6B}" presName="bgRect" presStyleLbl="bgShp" presStyleIdx="1" presStyleCnt="4"/>
      <dgm:spPr/>
    </dgm:pt>
    <dgm:pt modelId="{1327C8D2-C563-4DFE-97C2-0D76909F9957}" type="pres">
      <dgm:prSet presAssocID="{E6603405-F171-43E8-85D8-30E0C3878F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815A1299-EE1D-43CF-BC16-F6969744B97F}" type="pres">
      <dgm:prSet presAssocID="{E6603405-F171-43E8-85D8-30E0C3878F6B}" presName="spaceRect" presStyleCnt="0"/>
      <dgm:spPr/>
    </dgm:pt>
    <dgm:pt modelId="{C9241993-32EB-46B0-9667-33CD75D61140}" type="pres">
      <dgm:prSet presAssocID="{E6603405-F171-43E8-85D8-30E0C3878F6B}" presName="parTx" presStyleLbl="revTx" presStyleIdx="1" presStyleCnt="4">
        <dgm:presLayoutVars>
          <dgm:chMax val="0"/>
          <dgm:chPref val="0"/>
        </dgm:presLayoutVars>
      </dgm:prSet>
      <dgm:spPr/>
    </dgm:pt>
    <dgm:pt modelId="{7D07BD25-7616-4912-802A-DC909CC15EF3}" type="pres">
      <dgm:prSet presAssocID="{CF54C44A-328B-44B7-8559-8F1422197E80}" presName="sibTrans" presStyleCnt="0"/>
      <dgm:spPr/>
    </dgm:pt>
    <dgm:pt modelId="{D631F914-0E97-4D40-B58E-17C2D98D2159}" type="pres">
      <dgm:prSet presAssocID="{1B25F225-AB24-433B-8F81-2842C2CFE6CD}" presName="compNode" presStyleCnt="0"/>
      <dgm:spPr/>
    </dgm:pt>
    <dgm:pt modelId="{885EB548-0494-4C9B-9DBB-4226690146C7}" type="pres">
      <dgm:prSet presAssocID="{1B25F225-AB24-433B-8F81-2842C2CFE6CD}" presName="bgRect" presStyleLbl="bgShp" presStyleIdx="2" presStyleCnt="4"/>
      <dgm:spPr/>
    </dgm:pt>
    <dgm:pt modelId="{23DA87F4-00CB-4C94-A1FF-E0D69EBDCBC4}" type="pres">
      <dgm:prSet presAssocID="{1B25F225-AB24-433B-8F81-2842C2CFE6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FF93A843-6982-4EB7-9D88-F3FADBB392B5}" type="pres">
      <dgm:prSet presAssocID="{1B25F225-AB24-433B-8F81-2842C2CFE6CD}" presName="spaceRect" presStyleCnt="0"/>
      <dgm:spPr/>
    </dgm:pt>
    <dgm:pt modelId="{6EB84D69-668E-469A-9A07-B1A2D8F77A91}" type="pres">
      <dgm:prSet presAssocID="{1B25F225-AB24-433B-8F81-2842C2CFE6CD}" presName="parTx" presStyleLbl="revTx" presStyleIdx="2" presStyleCnt="4">
        <dgm:presLayoutVars>
          <dgm:chMax val="0"/>
          <dgm:chPref val="0"/>
        </dgm:presLayoutVars>
      </dgm:prSet>
      <dgm:spPr/>
    </dgm:pt>
    <dgm:pt modelId="{D25FACAF-EE37-4BA1-950A-01959B626430}" type="pres">
      <dgm:prSet presAssocID="{AD5A3D7D-0DAF-4AAA-BEB2-DDB63481EA3B}" presName="sibTrans" presStyleCnt="0"/>
      <dgm:spPr/>
    </dgm:pt>
    <dgm:pt modelId="{F4084593-9538-4118-9CA0-49D1196EFBD3}" type="pres">
      <dgm:prSet presAssocID="{4F86696E-479E-4E7F-A265-53540F145BCF}" presName="compNode" presStyleCnt="0"/>
      <dgm:spPr/>
    </dgm:pt>
    <dgm:pt modelId="{1ABB41CF-370B-4BD0-A489-A9B5F7DF5A73}" type="pres">
      <dgm:prSet presAssocID="{4F86696E-479E-4E7F-A265-53540F145BCF}" presName="bgRect" presStyleLbl="bgShp" presStyleIdx="3" presStyleCnt="4"/>
      <dgm:spPr/>
    </dgm:pt>
    <dgm:pt modelId="{5542DA90-F2B6-4D0D-AE2F-36B9D75CF054}" type="pres">
      <dgm:prSet presAssocID="{4F86696E-479E-4E7F-A265-53540F145B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F131D472-F9AF-4A38-BC11-C9696A9A9C91}" type="pres">
      <dgm:prSet presAssocID="{4F86696E-479E-4E7F-A265-53540F145BCF}" presName="spaceRect" presStyleCnt="0"/>
      <dgm:spPr/>
    </dgm:pt>
    <dgm:pt modelId="{57C81DE1-59A3-4E4D-AD4A-20E28189F9FB}" type="pres">
      <dgm:prSet presAssocID="{4F86696E-479E-4E7F-A265-53540F145BCF}" presName="parTx" presStyleLbl="revTx" presStyleIdx="3" presStyleCnt="4">
        <dgm:presLayoutVars>
          <dgm:chMax val="0"/>
          <dgm:chPref val="0"/>
        </dgm:presLayoutVars>
      </dgm:prSet>
      <dgm:spPr/>
    </dgm:pt>
  </dgm:ptLst>
  <dgm:cxnLst>
    <dgm:cxn modelId="{681CBC16-2DAC-419A-9D73-FBF9C545A0B4}" type="presOf" srcId="{6B81EEE2-1CB3-4A1F-BE5D-1B6D9DDDAF9D}" destId="{EFDEBDFA-9423-405D-B735-C4A14FF8828C}" srcOrd="0" destOrd="0" presId="urn:microsoft.com/office/officeart/2018/2/layout/IconVerticalSolidList"/>
    <dgm:cxn modelId="{6CF1491E-8462-4AE8-99F9-6F68E2390AD6}" srcId="{6B81EEE2-1CB3-4A1F-BE5D-1B6D9DDDAF9D}" destId="{20CBCA4B-5F94-4231-9334-DC90FBFE6366}" srcOrd="0" destOrd="0" parTransId="{3A3F5209-AA9A-425A-9B99-D99109F4A5C4}" sibTransId="{B793B43E-8400-48E8-8CA5-46B38ADEA00A}"/>
    <dgm:cxn modelId="{03514651-4A79-4C5B-A1C6-75B4C2410995}" srcId="{6B81EEE2-1CB3-4A1F-BE5D-1B6D9DDDAF9D}" destId="{E6603405-F171-43E8-85D8-30E0C3878F6B}" srcOrd="1" destOrd="0" parTransId="{CE6F1EB6-7099-4C84-A248-C40FD9C6D3C9}" sibTransId="{CF54C44A-328B-44B7-8559-8F1422197E80}"/>
    <dgm:cxn modelId="{02A03D73-B6B4-4359-812B-1C2B11C12312}" type="presOf" srcId="{1B25F225-AB24-433B-8F81-2842C2CFE6CD}" destId="{6EB84D69-668E-469A-9A07-B1A2D8F77A91}" srcOrd="0" destOrd="0" presId="urn:microsoft.com/office/officeart/2018/2/layout/IconVerticalSolidList"/>
    <dgm:cxn modelId="{E7AC8456-5677-452F-8743-01CDA3304DCA}" srcId="{6B81EEE2-1CB3-4A1F-BE5D-1B6D9DDDAF9D}" destId="{1B25F225-AB24-433B-8F81-2842C2CFE6CD}" srcOrd="2" destOrd="0" parTransId="{F1E74C0C-E1D9-4EB4-BFFC-96520DF0FCD7}" sibTransId="{AD5A3D7D-0DAF-4AAA-BEB2-DDB63481EA3B}"/>
    <dgm:cxn modelId="{155E6984-EBB5-4C25-9DD5-3C258BC78655}" type="presOf" srcId="{20CBCA4B-5F94-4231-9334-DC90FBFE6366}" destId="{1DA59E90-1723-410A-9E98-3CE973A21F44}" srcOrd="0" destOrd="0" presId="urn:microsoft.com/office/officeart/2018/2/layout/IconVerticalSolidList"/>
    <dgm:cxn modelId="{2E0A058B-48FA-4417-8539-97EBA7A169C2}" type="presOf" srcId="{4F86696E-479E-4E7F-A265-53540F145BCF}" destId="{57C81DE1-59A3-4E4D-AD4A-20E28189F9FB}" srcOrd="0" destOrd="0" presId="urn:microsoft.com/office/officeart/2018/2/layout/IconVerticalSolidList"/>
    <dgm:cxn modelId="{9401C5BD-B0EA-4362-BF34-7C8D6067F306}" srcId="{6B81EEE2-1CB3-4A1F-BE5D-1B6D9DDDAF9D}" destId="{4F86696E-479E-4E7F-A265-53540F145BCF}" srcOrd="3" destOrd="0" parTransId="{E8ED7075-FFF7-4E75-AAAB-13D918ADF1F1}" sibTransId="{F514F360-C10A-4342-A23C-1AC3D22D2F5C}"/>
    <dgm:cxn modelId="{54140BD0-B9F5-4F5F-97B2-D69B39A709D2}" type="presOf" srcId="{E6603405-F171-43E8-85D8-30E0C3878F6B}" destId="{C9241993-32EB-46B0-9667-33CD75D61140}" srcOrd="0" destOrd="0" presId="urn:microsoft.com/office/officeart/2018/2/layout/IconVerticalSolidList"/>
    <dgm:cxn modelId="{15020813-5FB7-4E77-BE31-293C00EA278B}" type="presParOf" srcId="{EFDEBDFA-9423-405D-B735-C4A14FF8828C}" destId="{3C09E841-6264-41B8-9EEA-B6BEFBD7477C}" srcOrd="0" destOrd="0" presId="urn:microsoft.com/office/officeart/2018/2/layout/IconVerticalSolidList"/>
    <dgm:cxn modelId="{8A0C0E96-D0C6-4AA4-B932-8F3E20C053E3}" type="presParOf" srcId="{3C09E841-6264-41B8-9EEA-B6BEFBD7477C}" destId="{7D5BC937-D63E-4A94-A483-60EDBAD87780}" srcOrd="0" destOrd="0" presId="urn:microsoft.com/office/officeart/2018/2/layout/IconVerticalSolidList"/>
    <dgm:cxn modelId="{E0A5CC8B-E3BB-4639-AA7C-01C3579BDA73}" type="presParOf" srcId="{3C09E841-6264-41B8-9EEA-B6BEFBD7477C}" destId="{3291ACEE-339A-4BB4-802F-1C9014FEAD74}" srcOrd="1" destOrd="0" presId="urn:microsoft.com/office/officeart/2018/2/layout/IconVerticalSolidList"/>
    <dgm:cxn modelId="{9A52723F-7994-458B-9DA7-16FD4E273AFF}" type="presParOf" srcId="{3C09E841-6264-41B8-9EEA-B6BEFBD7477C}" destId="{F70A1014-F06B-4508-8BEE-71534E4FDFEC}" srcOrd="2" destOrd="0" presId="urn:microsoft.com/office/officeart/2018/2/layout/IconVerticalSolidList"/>
    <dgm:cxn modelId="{B276D182-5D9D-4527-BB3C-01AF7785F34E}" type="presParOf" srcId="{3C09E841-6264-41B8-9EEA-B6BEFBD7477C}" destId="{1DA59E90-1723-410A-9E98-3CE973A21F44}" srcOrd="3" destOrd="0" presId="urn:microsoft.com/office/officeart/2018/2/layout/IconVerticalSolidList"/>
    <dgm:cxn modelId="{C84366DA-BF2D-434E-AC29-F516CC38D7D1}" type="presParOf" srcId="{EFDEBDFA-9423-405D-B735-C4A14FF8828C}" destId="{FEE45CFA-5C7F-4579-81B0-08AE8A4A8809}" srcOrd="1" destOrd="0" presId="urn:microsoft.com/office/officeart/2018/2/layout/IconVerticalSolidList"/>
    <dgm:cxn modelId="{1859222C-B7CD-49CE-8236-C2DA2B745EC6}" type="presParOf" srcId="{EFDEBDFA-9423-405D-B735-C4A14FF8828C}" destId="{DAB9AF1D-D947-4615-9B0C-16E1BE00EC67}" srcOrd="2" destOrd="0" presId="urn:microsoft.com/office/officeart/2018/2/layout/IconVerticalSolidList"/>
    <dgm:cxn modelId="{F453D882-982C-4FCB-A1E2-1EA313AF5BD0}" type="presParOf" srcId="{DAB9AF1D-D947-4615-9B0C-16E1BE00EC67}" destId="{05E58D4D-4DD9-4C19-AAE8-C1ABC239CF6C}" srcOrd="0" destOrd="0" presId="urn:microsoft.com/office/officeart/2018/2/layout/IconVerticalSolidList"/>
    <dgm:cxn modelId="{13867CE4-593D-44F4-9018-27246777A27C}" type="presParOf" srcId="{DAB9AF1D-D947-4615-9B0C-16E1BE00EC67}" destId="{1327C8D2-C563-4DFE-97C2-0D76909F9957}" srcOrd="1" destOrd="0" presId="urn:microsoft.com/office/officeart/2018/2/layout/IconVerticalSolidList"/>
    <dgm:cxn modelId="{3B2B3EE3-9E78-49A2-90BC-91D5A0F935A7}" type="presParOf" srcId="{DAB9AF1D-D947-4615-9B0C-16E1BE00EC67}" destId="{815A1299-EE1D-43CF-BC16-F6969744B97F}" srcOrd="2" destOrd="0" presId="urn:microsoft.com/office/officeart/2018/2/layout/IconVerticalSolidList"/>
    <dgm:cxn modelId="{E68C3E11-C8FA-4434-8176-D0CC3F316DBD}" type="presParOf" srcId="{DAB9AF1D-D947-4615-9B0C-16E1BE00EC67}" destId="{C9241993-32EB-46B0-9667-33CD75D61140}" srcOrd="3" destOrd="0" presId="urn:microsoft.com/office/officeart/2018/2/layout/IconVerticalSolidList"/>
    <dgm:cxn modelId="{02E94F7E-E841-4599-9D40-50A9079B9AC0}" type="presParOf" srcId="{EFDEBDFA-9423-405D-B735-C4A14FF8828C}" destId="{7D07BD25-7616-4912-802A-DC909CC15EF3}" srcOrd="3" destOrd="0" presId="urn:microsoft.com/office/officeart/2018/2/layout/IconVerticalSolidList"/>
    <dgm:cxn modelId="{E8584437-A152-4536-963D-069EAB869C83}" type="presParOf" srcId="{EFDEBDFA-9423-405D-B735-C4A14FF8828C}" destId="{D631F914-0E97-4D40-B58E-17C2D98D2159}" srcOrd="4" destOrd="0" presId="urn:microsoft.com/office/officeart/2018/2/layout/IconVerticalSolidList"/>
    <dgm:cxn modelId="{0051475B-80A0-44F7-9BB6-2EE0BD15F6C7}" type="presParOf" srcId="{D631F914-0E97-4D40-B58E-17C2D98D2159}" destId="{885EB548-0494-4C9B-9DBB-4226690146C7}" srcOrd="0" destOrd="0" presId="urn:microsoft.com/office/officeart/2018/2/layout/IconVerticalSolidList"/>
    <dgm:cxn modelId="{0CC2D995-90D9-437E-AEF1-E270BB5B4E2F}" type="presParOf" srcId="{D631F914-0E97-4D40-B58E-17C2D98D2159}" destId="{23DA87F4-00CB-4C94-A1FF-E0D69EBDCBC4}" srcOrd="1" destOrd="0" presId="urn:microsoft.com/office/officeart/2018/2/layout/IconVerticalSolidList"/>
    <dgm:cxn modelId="{1E9BE794-A49F-4C55-B8C7-ABEBA4BB64E9}" type="presParOf" srcId="{D631F914-0E97-4D40-B58E-17C2D98D2159}" destId="{FF93A843-6982-4EB7-9D88-F3FADBB392B5}" srcOrd="2" destOrd="0" presId="urn:microsoft.com/office/officeart/2018/2/layout/IconVerticalSolidList"/>
    <dgm:cxn modelId="{56251C1B-4C98-4EB9-B49F-05A22EE90E16}" type="presParOf" srcId="{D631F914-0E97-4D40-B58E-17C2D98D2159}" destId="{6EB84D69-668E-469A-9A07-B1A2D8F77A91}" srcOrd="3" destOrd="0" presId="urn:microsoft.com/office/officeart/2018/2/layout/IconVerticalSolidList"/>
    <dgm:cxn modelId="{A931126B-50E7-422E-9979-53F8FB09BF39}" type="presParOf" srcId="{EFDEBDFA-9423-405D-B735-C4A14FF8828C}" destId="{D25FACAF-EE37-4BA1-950A-01959B626430}" srcOrd="5" destOrd="0" presId="urn:microsoft.com/office/officeart/2018/2/layout/IconVerticalSolidList"/>
    <dgm:cxn modelId="{A8848DBC-6408-4FC1-95CF-19885527C4C5}" type="presParOf" srcId="{EFDEBDFA-9423-405D-B735-C4A14FF8828C}" destId="{F4084593-9538-4118-9CA0-49D1196EFBD3}" srcOrd="6" destOrd="0" presId="urn:microsoft.com/office/officeart/2018/2/layout/IconVerticalSolidList"/>
    <dgm:cxn modelId="{1C530E3E-E28B-4E58-886C-CCA2F639B73F}" type="presParOf" srcId="{F4084593-9538-4118-9CA0-49D1196EFBD3}" destId="{1ABB41CF-370B-4BD0-A489-A9B5F7DF5A73}" srcOrd="0" destOrd="0" presId="urn:microsoft.com/office/officeart/2018/2/layout/IconVerticalSolidList"/>
    <dgm:cxn modelId="{D5FDC812-4DAB-4190-A0E9-C0F296CF21C0}" type="presParOf" srcId="{F4084593-9538-4118-9CA0-49D1196EFBD3}" destId="{5542DA90-F2B6-4D0D-AE2F-36B9D75CF054}" srcOrd="1" destOrd="0" presId="urn:microsoft.com/office/officeart/2018/2/layout/IconVerticalSolidList"/>
    <dgm:cxn modelId="{E884CC6F-01ED-497A-9EF1-ACB13DCB501D}" type="presParOf" srcId="{F4084593-9538-4118-9CA0-49D1196EFBD3}" destId="{F131D472-F9AF-4A38-BC11-C9696A9A9C91}" srcOrd="2" destOrd="0" presId="urn:microsoft.com/office/officeart/2018/2/layout/IconVerticalSolidList"/>
    <dgm:cxn modelId="{54857573-261E-4362-8412-E2B60DD8782C}" type="presParOf" srcId="{F4084593-9538-4118-9CA0-49D1196EFBD3}" destId="{57C81DE1-59A3-4E4D-AD4A-20E28189F9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8B03D1-90F3-4F7F-BDD6-B41F5AB1F731}"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DEB361E-1D9C-4566-A24D-CF4B90D1DD23}">
      <dgm:prSet/>
      <dgm:spPr/>
      <dgm:t>
        <a:bodyPr/>
        <a:lstStyle/>
        <a:p>
          <a:pPr>
            <a:lnSpc>
              <a:spcPct val="100000"/>
            </a:lnSpc>
            <a:defRPr b="1"/>
          </a:pPr>
          <a:r>
            <a:rPr lang="en-US"/>
            <a:t>Code Quality Review:</a:t>
          </a:r>
        </a:p>
      </dgm:t>
    </dgm:pt>
    <dgm:pt modelId="{7A88EFD7-D449-4329-94BE-E128DDD49E88}" type="parTrans" cxnId="{3948F662-609C-4E36-8B6D-219BD3CFB960}">
      <dgm:prSet/>
      <dgm:spPr/>
      <dgm:t>
        <a:bodyPr/>
        <a:lstStyle/>
        <a:p>
          <a:endParaRPr lang="en-US"/>
        </a:p>
      </dgm:t>
    </dgm:pt>
    <dgm:pt modelId="{9B42B699-64CC-4A10-B4E0-F36EDD453946}" type="sibTrans" cxnId="{3948F662-609C-4E36-8B6D-219BD3CFB960}">
      <dgm:prSet/>
      <dgm:spPr/>
      <dgm:t>
        <a:bodyPr/>
        <a:lstStyle/>
        <a:p>
          <a:endParaRPr lang="en-US"/>
        </a:p>
      </dgm:t>
    </dgm:pt>
    <dgm:pt modelId="{5E63EDA1-E12D-48EA-897C-98259AF40F94}">
      <dgm:prSet/>
      <dgm:spPr/>
      <dgm:t>
        <a:bodyPr/>
        <a:lstStyle/>
        <a:p>
          <a:pPr>
            <a:lnSpc>
              <a:spcPct val="100000"/>
            </a:lnSpc>
          </a:pPr>
          <a:r>
            <a:rPr lang="en-US" baseline="0"/>
            <a:t>Objective: Assess code quality and readability.</a:t>
          </a:r>
          <a:endParaRPr lang="en-US"/>
        </a:p>
      </dgm:t>
    </dgm:pt>
    <dgm:pt modelId="{FA96BBFA-42BC-40DB-8E25-DD3D062B016F}" type="parTrans" cxnId="{6F21C948-3C01-4CD0-9BAA-F40CFD9F3CC6}">
      <dgm:prSet/>
      <dgm:spPr/>
      <dgm:t>
        <a:bodyPr/>
        <a:lstStyle/>
        <a:p>
          <a:endParaRPr lang="en-US"/>
        </a:p>
      </dgm:t>
    </dgm:pt>
    <dgm:pt modelId="{AEF3E119-F68A-4E3D-A68F-F40B92C154D8}" type="sibTrans" cxnId="{6F21C948-3C01-4CD0-9BAA-F40CFD9F3CC6}">
      <dgm:prSet/>
      <dgm:spPr/>
      <dgm:t>
        <a:bodyPr/>
        <a:lstStyle/>
        <a:p>
          <a:endParaRPr lang="en-US"/>
        </a:p>
      </dgm:t>
    </dgm:pt>
    <dgm:pt modelId="{7BAB4361-037A-44DD-B95F-3584B5A7DD36}">
      <dgm:prSet/>
      <dgm:spPr/>
      <dgm:t>
        <a:bodyPr/>
        <a:lstStyle/>
        <a:p>
          <a:pPr>
            <a:lnSpc>
              <a:spcPct val="100000"/>
            </a:lnSpc>
          </a:pPr>
          <a:r>
            <a:rPr lang="en-US" baseline="0"/>
            <a:t>Tools: Code linters, style checkers.</a:t>
          </a:r>
          <a:endParaRPr lang="en-US"/>
        </a:p>
      </dgm:t>
    </dgm:pt>
    <dgm:pt modelId="{3F433206-EE5A-4499-AD99-641AFC03C3E8}" type="parTrans" cxnId="{237BAFB1-C1E9-4881-8653-B731813DFF38}">
      <dgm:prSet/>
      <dgm:spPr/>
      <dgm:t>
        <a:bodyPr/>
        <a:lstStyle/>
        <a:p>
          <a:endParaRPr lang="en-US"/>
        </a:p>
      </dgm:t>
    </dgm:pt>
    <dgm:pt modelId="{3878BC2E-55EE-41DD-AC9C-4EBAC4229ADA}" type="sibTrans" cxnId="{237BAFB1-C1E9-4881-8653-B731813DFF38}">
      <dgm:prSet/>
      <dgm:spPr/>
      <dgm:t>
        <a:bodyPr/>
        <a:lstStyle/>
        <a:p>
          <a:endParaRPr lang="en-US"/>
        </a:p>
      </dgm:t>
    </dgm:pt>
    <dgm:pt modelId="{F664C783-C04D-4CF4-BA2C-62E1AF3CBA30}">
      <dgm:prSet/>
      <dgm:spPr/>
      <dgm:t>
        <a:bodyPr/>
        <a:lstStyle/>
        <a:p>
          <a:pPr>
            <a:lnSpc>
              <a:spcPct val="100000"/>
            </a:lnSpc>
          </a:pPr>
          <a:r>
            <a:rPr lang="en-US" baseline="0"/>
            <a:t>Benefits: Improves maintainability and reduces bugs.</a:t>
          </a:r>
          <a:endParaRPr lang="en-US"/>
        </a:p>
      </dgm:t>
    </dgm:pt>
    <dgm:pt modelId="{0002BF59-1F23-4235-BFC9-902A1DF9FD6E}" type="parTrans" cxnId="{1EF15756-6742-413E-AFA6-6EFC4807FF2E}">
      <dgm:prSet/>
      <dgm:spPr/>
      <dgm:t>
        <a:bodyPr/>
        <a:lstStyle/>
        <a:p>
          <a:endParaRPr lang="en-US"/>
        </a:p>
      </dgm:t>
    </dgm:pt>
    <dgm:pt modelId="{7462C877-4A24-434A-A7CF-B72E8CEAA77A}" type="sibTrans" cxnId="{1EF15756-6742-413E-AFA6-6EFC4807FF2E}">
      <dgm:prSet/>
      <dgm:spPr/>
      <dgm:t>
        <a:bodyPr/>
        <a:lstStyle/>
        <a:p>
          <a:endParaRPr lang="en-US"/>
        </a:p>
      </dgm:t>
    </dgm:pt>
    <dgm:pt modelId="{5AACA8A7-DB68-4FF8-BEC5-238373176530}">
      <dgm:prSet/>
      <dgm:spPr/>
      <dgm:t>
        <a:bodyPr/>
        <a:lstStyle/>
        <a:p>
          <a:pPr>
            <a:lnSpc>
              <a:spcPct val="100000"/>
            </a:lnSpc>
            <a:defRPr b="1"/>
          </a:pPr>
          <a:r>
            <a:rPr lang="en-US"/>
            <a:t>Data Quality Assurance:</a:t>
          </a:r>
        </a:p>
      </dgm:t>
    </dgm:pt>
    <dgm:pt modelId="{7A7BFD8C-AB64-40D1-99D4-9F788FED8F58}" type="parTrans" cxnId="{73B8F9F0-E174-424D-893B-A3C66D4546D7}">
      <dgm:prSet/>
      <dgm:spPr/>
      <dgm:t>
        <a:bodyPr/>
        <a:lstStyle/>
        <a:p>
          <a:endParaRPr lang="en-US"/>
        </a:p>
      </dgm:t>
    </dgm:pt>
    <dgm:pt modelId="{6F325840-A7F9-4A89-95DE-A8345845B40F}" type="sibTrans" cxnId="{73B8F9F0-E174-424D-893B-A3C66D4546D7}">
      <dgm:prSet/>
      <dgm:spPr/>
      <dgm:t>
        <a:bodyPr/>
        <a:lstStyle/>
        <a:p>
          <a:endParaRPr lang="en-US"/>
        </a:p>
      </dgm:t>
    </dgm:pt>
    <dgm:pt modelId="{2CBC9F89-4632-4C59-8B2F-5B4C475FC139}">
      <dgm:prSet/>
      <dgm:spPr/>
      <dgm:t>
        <a:bodyPr/>
        <a:lstStyle/>
        <a:p>
          <a:pPr>
            <a:lnSpc>
              <a:spcPct val="100000"/>
            </a:lnSpc>
          </a:pPr>
          <a:r>
            <a:rPr lang="en-US" baseline="0"/>
            <a:t>Objective: Ensure dataset integrity.</a:t>
          </a:r>
          <a:endParaRPr lang="en-US"/>
        </a:p>
      </dgm:t>
    </dgm:pt>
    <dgm:pt modelId="{793660B5-18F4-4492-9C03-42389CEC0133}" type="parTrans" cxnId="{F0790F06-450D-4339-BFF4-13597D1DA642}">
      <dgm:prSet/>
      <dgm:spPr/>
      <dgm:t>
        <a:bodyPr/>
        <a:lstStyle/>
        <a:p>
          <a:endParaRPr lang="en-US"/>
        </a:p>
      </dgm:t>
    </dgm:pt>
    <dgm:pt modelId="{8CAFD579-2755-452E-8574-5DDE5A99055F}" type="sibTrans" cxnId="{F0790F06-450D-4339-BFF4-13597D1DA642}">
      <dgm:prSet/>
      <dgm:spPr/>
      <dgm:t>
        <a:bodyPr/>
        <a:lstStyle/>
        <a:p>
          <a:endParaRPr lang="en-US"/>
        </a:p>
      </dgm:t>
    </dgm:pt>
    <dgm:pt modelId="{2A644709-3262-4459-BB6C-094F14A1954F}">
      <dgm:prSet/>
      <dgm:spPr/>
      <dgm:t>
        <a:bodyPr/>
        <a:lstStyle/>
        <a:p>
          <a:pPr>
            <a:lnSpc>
              <a:spcPct val="100000"/>
            </a:lnSpc>
          </a:pPr>
          <a:r>
            <a:rPr lang="en-US" baseline="0"/>
            <a:t>Tools: Data profiling, schema validation.</a:t>
          </a:r>
          <a:endParaRPr lang="en-US"/>
        </a:p>
      </dgm:t>
    </dgm:pt>
    <dgm:pt modelId="{B5F92576-13E5-4405-9788-1F7B4460B324}" type="parTrans" cxnId="{78A910E8-9B97-4BFE-9462-BE745C57392D}">
      <dgm:prSet/>
      <dgm:spPr/>
      <dgm:t>
        <a:bodyPr/>
        <a:lstStyle/>
        <a:p>
          <a:endParaRPr lang="en-US"/>
        </a:p>
      </dgm:t>
    </dgm:pt>
    <dgm:pt modelId="{987B9756-DAD9-40F8-8ED7-FA3989D7CE90}" type="sibTrans" cxnId="{78A910E8-9B97-4BFE-9462-BE745C57392D}">
      <dgm:prSet/>
      <dgm:spPr/>
      <dgm:t>
        <a:bodyPr/>
        <a:lstStyle/>
        <a:p>
          <a:endParaRPr lang="en-US"/>
        </a:p>
      </dgm:t>
    </dgm:pt>
    <dgm:pt modelId="{C6AA3D3E-58A3-43AC-AFE6-60424A10AD96}">
      <dgm:prSet/>
      <dgm:spPr/>
      <dgm:t>
        <a:bodyPr/>
        <a:lstStyle/>
        <a:p>
          <a:pPr>
            <a:lnSpc>
              <a:spcPct val="100000"/>
            </a:lnSpc>
          </a:pPr>
          <a:r>
            <a:rPr lang="en-US" baseline="0"/>
            <a:t>Benefits: Enhances model accuracy by addressing data quality.</a:t>
          </a:r>
          <a:endParaRPr lang="en-US"/>
        </a:p>
      </dgm:t>
    </dgm:pt>
    <dgm:pt modelId="{585E9560-F663-484E-9A15-FEC87723B6CF}" type="parTrans" cxnId="{4DC00091-1DEA-4487-81FA-907004DD4E49}">
      <dgm:prSet/>
      <dgm:spPr/>
      <dgm:t>
        <a:bodyPr/>
        <a:lstStyle/>
        <a:p>
          <a:endParaRPr lang="en-US"/>
        </a:p>
      </dgm:t>
    </dgm:pt>
    <dgm:pt modelId="{25C45A42-2F38-469A-BE0E-72EBDB989F2B}" type="sibTrans" cxnId="{4DC00091-1DEA-4487-81FA-907004DD4E49}">
      <dgm:prSet/>
      <dgm:spPr/>
      <dgm:t>
        <a:bodyPr/>
        <a:lstStyle/>
        <a:p>
          <a:endParaRPr lang="en-US"/>
        </a:p>
      </dgm:t>
    </dgm:pt>
    <dgm:pt modelId="{5CEA9449-355E-4F86-976A-70A0C2CAAC62}">
      <dgm:prSet/>
      <dgm:spPr/>
      <dgm:t>
        <a:bodyPr/>
        <a:lstStyle/>
        <a:p>
          <a:pPr>
            <a:lnSpc>
              <a:spcPct val="100000"/>
            </a:lnSpc>
            <a:defRPr b="1"/>
          </a:pPr>
          <a:r>
            <a:rPr lang="en-US"/>
            <a:t>Model Architecture Check:</a:t>
          </a:r>
        </a:p>
      </dgm:t>
    </dgm:pt>
    <dgm:pt modelId="{599F2868-4229-42C7-8388-39FF49651FEF}" type="parTrans" cxnId="{76CDC3F8-7C76-4079-9312-AECE1C58EBDF}">
      <dgm:prSet/>
      <dgm:spPr/>
      <dgm:t>
        <a:bodyPr/>
        <a:lstStyle/>
        <a:p>
          <a:endParaRPr lang="en-US"/>
        </a:p>
      </dgm:t>
    </dgm:pt>
    <dgm:pt modelId="{E7469A07-F493-4BA5-9DE1-B76A8578A878}" type="sibTrans" cxnId="{76CDC3F8-7C76-4079-9312-AECE1C58EBDF}">
      <dgm:prSet/>
      <dgm:spPr/>
      <dgm:t>
        <a:bodyPr/>
        <a:lstStyle/>
        <a:p>
          <a:endParaRPr lang="en-US"/>
        </a:p>
      </dgm:t>
    </dgm:pt>
    <dgm:pt modelId="{402DEA34-5FE0-48B4-80CC-BD8E736D45A7}">
      <dgm:prSet/>
      <dgm:spPr/>
      <dgm:t>
        <a:bodyPr/>
        <a:lstStyle/>
        <a:p>
          <a:pPr>
            <a:lnSpc>
              <a:spcPct val="100000"/>
            </a:lnSpc>
          </a:pPr>
          <a:r>
            <a:rPr lang="en-US" baseline="0"/>
            <a:t>Objective: Evaluate model structure.</a:t>
          </a:r>
          <a:endParaRPr lang="en-US"/>
        </a:p>
      </dgm:t>
    </dgm:pt>
    <dgm:pt modelId="{F8B9761B-D6B4-4602-8347-5CD1B701737D}" type="parTrans" cxnId="{CA303C42-E97A-4F9C-B7A1-A586CE90E50F}">
      <dgm:prSet/>
      <dgm:spPr/>
      <dgm:t>
        <a:bodyPr/>
        <a:lstStyle/>
        <a:p>
          <a:endParaRPr lang="en-US"/>
        </a:p>
      </dgm:t>
    </dgm:pt>
    <dgm:pt modelId="{06E9AAE0-23C1-4A2E-86DB-30CF3F8CCDB0}" type="sibTrans" cxnId="{CA303C42-E97A-4F9C-B7A1-A586CE90E50F}">
      <dgm:prSet/>
      <dgm:spPr/>
      <dgm:t>
        <a:bodyPr/>
        <a:lstStyle/>
        <a:p>
          <a:endParaRPr lang="en-US"/>
        </a:p>
      </dgm:t>
    </dgm:pt>
    <dgm:pt modelId="{876781AA-AB93-40C8-9043-7883B95EA73B}">
      <dgm:prSet/>
      <dgm:spPr/>
      <dgm:t>
        <a:bodyPr/>
        <a:lstStyle/>
        <a:p>
          <a:pPr>
            <a:lnSpc>
              <a:spcPct val="100000"/>
            </a:lnSpc>
          </a:pPr>
          <a:r>
            <a:rPr lang="en-US" baseline="0"/>
            <a:t>Tools: Model diagrams, design documentation.</a:t>
          </a:r>
          <a:endParaRPr lang="en-US"/>
        </a:p>
      </dgm:t>
    </dgm:pt>
    <dgm:pt modelId="{FB89664D-23D1-4250-AF81-A6CF15865DCB}" type="parTrans" cxnId="{D1D4291C-8CDB-4BAB-8E03-A739AD937327}">
      <dgm:prSet/>
      <dgm:spPr/>
      <dgm:t>
        <a:bodyPr/>
        <a:lstStyle/>
        <a:p>
          <a:endParaRPr lang="en-US"/>
        </a:p>
      </dgm:t>
    </dgm:pt>
    <dgm:pt modelId="{62A3628E-724F-4D97-952C-77A92CDE77B1}" type="sibTrans" cxnId="{D1D4291C-8CDB-4BAB-8E03-A739AD937327}">
      <dgm:prSet/>
      <dgm:spPr/>
      <dgm:t>
        <a:bodyPr/>
        <a:lstStyle/>
        <a:p>
          <a:endParaRPr lang="en-US"/>
        </a:p>
      </dgm:t>
    </dgm:pt>
    <dgm:pt modelId="{DE76D16B-98F8-4F12-8800-D8607D2B5BF0}">
      <dgm:prSet/>
      <dgm:spPr/>
      <dgm:t>
        <a:bodyPr/>
        <a:lstStyle/>
        <a:p>
          <a:pPr>
            <a:lnSpc>
              <a:spcPct val="100000"/>
            </a:lnSpc>
          </a:pPr>
          <a:r>
            <a:rPr lang="en-US" baseline="0"/>
            <a:t>Benefits: Ensures a well-organized model implementation.</a:t>
          </a:r>
          <a:endParaRPr lang="en-US"/>
        </a:p>
      </dgm:t>
    </dgm:pt>
    <dgm:pt modelId="{DCB2DF84-1795-4F70-A5F6-0536405BCC72}" type="parTrans" cxnId="{23A6FE6C-9DF6-4D92-A128-628A702B3CD5}">
      <dgm:prSet/>
      <dgm:spPr/>
      <dgm:t>
        <a:bodyPr/>
        <a:lstStyle/>
        <a:p>
          <a:endParaRPr lang="en-US"/>
        </a:p>
      </dgm:t>
    </dgm:pt>
    <dgm:pt modelId="{7BDB5A97-B5E7-4843-AB8D-89E8155ABCA1}" type="sibTrans" cxnId="{23A6FE6C-9DF6-4D92-A128-628A702B3CD5}">
      <dgm:prSet/>
      <dgm:spPr/>
      <dgm:t>
        <a:bodyPr/>
        <a:lstStyle/>
        <a:p>
          <a:endParaRPr lang="en-US"/>
        </a:p>
      </dgm:t>
    </dgm:pt>
    <dgm:pt modelId="{83934BC3-3B69-4E87-89B7-3FDE33B9C79C}">
      <dgm:prSet/>
      <dgm:spPr/>
      <dgm:t>
        <a:bodyPr/>
        <a:lstStyle/>
        <a:p>
          <a:pPr>
            <a:lnSpc>
              <a:spcPct val="100000"/>
            </a:lnSpc>
            <a:defRPr b="1"/>
          </a:pPr>
          <a:r>
            <a:rPr lang="en-US"/>
            <a:t>Security and Privacy Assessment:</a:t>
          </a:r>
        </a:p>
      </dgm:t>
    </dgm:pt>
    <dgm:pt modelId="{4035D9D8-F120-46D4-A9AD-2A14BCF6CA25}" type="parTrans" cxnId="{890120A3-F6C3-4AE7-BEB7-E8737667CCB9}">
      <dgm:prSet/>
      <dgm:spPr/>
      <dgm:t>
        <a:bodyPr/>
        <a:lstStyle/>
        <a:p>
          <a:endParaRPr lang="en-US"/>
        </a:p>
      </dgm:t>
    </dgm:pt>
    <dgm:pt modelId="{4A41710E-99DC-41EF-8A91-766B68AA8A71}" type="sibTrans" cxnId="{890120A3-F6C3-4AE7-BEB7-E8737667CCB9}">
      <dgm:prSet/>
      <dgm:spPr/>
      <dgm:t>
        <a:bodyPr/>
        <a:lstStyle/>
        <a:p>
          <a:endParaRPr lang="en-US"/>
        </a:p>
      </dgm:t>
    </dgm:pt>
    <dgm:pt modelId="{F5AB7A5A-7F47-4248-96B0-D360A8901626}">
      <dgm:prSet/>
      <dgm:spPr/>
      <dgm:t>
        <a:bodyPr/>
        <a:lstStyle/>
        <a:p>
          <a:pPr>
            <a:lnSpc>
              <a:spcPct val="100000"/>
            </a:lnSpc>
          </a:pPr>
          <a:r>
            <a:rPr lang="en-US" baseline="0"/>
            <a:t>Objective: Identify vulnerabilities.</a:t>
          </a:r>
          <a:endParaRPr lang="en-US"/>
        </a:p>
      </dgm:t>
    </dgm:pt>
    <dgm:pt modelId="{F21B315C-63A2-41BC-92E6-175F5428C3F7}" type="parTrans" cxnId="{D07AF4FA-3B53-4FF7-8DFE-06708C978D4F}">
      <dgm:prSet/>
      <dgm:spPr/>
      <dgm:t>
        <a:bodyPr/>
        <a:lstStyle/>
        <a:p>
          <a:endParaRPr lang="en-US"/>
        </a:p>
      </dgm:t>
    </dgm:pt>
    <dgm:pt modelId="{F7206B76-7682-476D-9F6B-A0846558243B}" type="sibTrans" cxnId="{D07AF4FA-3B53-4FF7-8DFE-06708C978D4F}">
      <dgm:prSet/>
      <dgm:spPr/>
      <dgm:t>
        <a:bodyPr/>
        <a:lstStyle/>
        <a:p>
          <a:endParaRPr lang="en-US"/>
        </a:p>
      </dgm:t>
    </dgm:pt>
    <dgm:pt modelId="{F9094567-5650-412B-816F-A0CF1F40F70C}">
      <dgm:prSet/>
      <dgm:spPr/>
      <dgm:t>
        <a:bodyPr/>
        <a:lstStyle/>
        <a:p>
          <a:pPr>
            <a:lnSpc>
              <a:spcPct val="100000"/>
            </a:lnSpc>
          </a:pPr>
          <a:r>
            <a:rPr lang="en-US" baseline="0"/>
            <a:t>Tools: Security scanners, code reviews.</a:t>
          </a:r>
          <a:endParaRPr lang="en-US"/>
        </a:p>
      </dgm:t>
    </dgm:pt>
    <dgm:pt modelId="{D3EABAAF-947F-4A5A-AEE6-13CE5633B085}" type="parTrans" cxnId="{5F7503B4-2C09-49B0-9B9A-C240A599EC8F}">
      <dgm:prSet/>
      <dgm:spPr/>
      <dgm:t>
        <a:bodyPr/>
        <a:lstStyle/>
        <a:p>
          <a:endParaRPr lang="en-US"/>
        </a:p>
      </dgm:t>
    </dgm:pt>
    <dgm:pt modelId="{4A0D19A6-7E72-46D0-9D9E-A6A456C7257C}" type="sibTrans" cxnId="{5F7503B4-2C09-49B0-9B9A-C240A599EC8F}">
      <dgm:prSet/>
      <dgm:spPr/>
      <dgm:t>
        <a:bodyPr/>
        <a:lstStyle/>
        <a:p>
          <a:endParaRPr lang="en-US"/>
        </a:p>
      </dgm:t>
    </dgm:pt>
    <dgm:pt modelId="{29FEF1F1-D026-44F6-B64D-6EF50E4DC845}">
      <dgm:prSet/>
      <dgm:spPr/>
      <dgm:t>
        <a:bodyPr/>
        <a:lstStyle/>
        <a:p>
          <a:pPr>
            <a:lnSpc>
              <a:spcPct val="100000"/>
            </a:lnSpc>
          </a:pPr>
          <a:r>
            <a:rPr lang="en-US" baseline="0"/>
            <a:t>Benefits: Mitigates risks of data breaches.</a:t>
          </a:r>
          <a:endParaRPr lang="en-US"/>
        </a:p>
      </dgm:t>
    </dgm:pt>
    <dgm:pt modelId="{3CB6B706-EBBC-4B81-95F6-FBF842D649E6}" type="parTrans" cxnId="{85C75A16-1382-4CDA-85D9-2D8C527B07A3}">
      <dgm:prSet/>
      <dgm:spPr/>
      <dgm:t>
        <a:bodyPr/>
        <a:lstStyle/>
        <a:p>
          <a:endParaRPr lang="en-US"/>
        </a:p>
      </dgm:t>
    </dgm:pt>
    <dgm:pt modelId="{15B1B7A6-B662-40D5-893A-FEA525B9F5D3}" type="sibTrans" cxnId="{85C75A16-1382-4CDA-85D9-2D8C527B07A3}">
      <dgm:prSet/>
      <dgm:spPr/>
      <dgm:t>
        <a:bodyPr/>
        <a:lstStyle/>
        <a:p>
          <a:endParaRPr lang="en-US"/>
        </a:p>
      </dgm:t>
    </dgm:pt>
    <dgm:pt modelId="{16EDA157-F3AB-4B6A-9F7A-E6227DF76C68}">
      <dgm:prSet/>
      <dgm:spPr/>
      <dgm:t>
        <a:bodyPr/>
        <a:lstStyle/>
        <a:p>
          <a:pPr>
            <a:lnSpc>
              <a:spcPct val="100000"/>
            </a:lnSpc>
            <a:defRPr b="1"/>
          </a:pPr>
          <a:r>
            <a:rPr lang="en-US"/>
            <a:t>Compliance Check:</a:t>
          </a:r>
        </a:p>
      </dgm:t>
    </dgm:pt>
    <dgm:pt modelId="{9920BE06-8288-4D57-A964-C07CAA166381}" type="parTrans" cxnId="{D5049D2D-E15B-45FD-BCD5-802645D8EB48}">
      <dgm:prSet/>
      <dgm:spPr/>
      <dgm:t>
        <a:bodyPr/>
        <a:lstStyle/>
        <a:p>
          <a:endParaRPr lang="en-US"/>
        </a:p>
      </dgm:t>
    </dgm:pt>
    <dgm:pt modelId="{40C35FE5-D5C9-4246-97FB-759A1DCB2E67}" type="sibTrans" cxnId="{D5049D2D-E15B-45FD-BCD5-802645D8EB48}">
      <dgm:prSet/>
      <dgm:spPr/>
      <dgm:t>
        <a:bodyPr/>
        <a:lstStyle/>
        <a:p>
          <a:endParaRPr lang="en-US"/>
        </a:p>
      </dgm:t>
    </dgm:pt>
    <dgm:pt modelId="{B0914667-5A68-426A-A419-F5E23432AE33}">
      <dgm:prSet/>
      <dgm:spPr/>
      <dgm:t>
        <a:bodyPr/>
        <a:lstStyle/>
        <a:p>
          <a:pPr>
            <a:lnSpc>
              <a:spcPct val="100000"/>
            </a:lnSpc>
          </a:pPr>
          <a:r>
            <a:rPr lang="en-US" baseline="0"/>
            <a:t>Objective: Ensure regulatory compliance.</a:t>
          </a:r>
          <a:endParaRPr lang="en-US"/>
        </a:p>
      </dgm:t>
    </dgm:pt>
    <dgm:pt modelId="{697CF491-AC50-407E-9A78-4D542237AA5F}" type="parTrans" cxnId="{E1C95163-1ADD-41E9-8EFB-621A3D30EF69}">
      <dgm:prSet/>
      <dgm:spPr/>
      <dgm:t>
        <a:bodyPr/>
        <a:lstStyle/>
        <a:p>
          <a:endParaRPr lang="en-US"/>
        </a:p>
      </dgm:t>
    </dgm:pt>
    <dgm:pt modelId="{2EDA0B2E-886C-4700-A91C-1A84B3F99CA4}" type="sibTrans" cxnId="{E1C95163-1ADD-41E9-8EFB-621A3D30EF69}">
      <dgm:prSet/>
      <dgm:spPr/>
      <dgm:t>
        <a:bodyPr/>
        <a:lstStyle/>
        <a:p>
          <a:endParaRPr lang="en-US"/>
        </a:p>
      </dgm:t>
    </dgm:pt>
    <dgm:pt modelId="{989D2F0B-F8B4-4FCE-9170-BC409E090776}">
      <dgm:prSet/>
      <dgm:spPr/>
      <dgm:t>
        <a:bodyPr/>
        <a:lstStyle/>
        <a:p>
          <a:pPr>
            <a:lnSpc>
              <a:spcPct val="100000"/>
            </a:lnSpc>
          </a:pPr>
          <a:r>
            <a:rPr lang="en-US" baseline="0"/>
            <a:t>Tools: Checklists, regulatory guidelines.</a:t>
          </a:r>
          <a:endParaRPr lang="en-US"/>
        </a:p>
      </dgm:t>
    </dgm:pt>
    <dgm:pt modelId="{F7EF9422-B190-4781-AAAB-D34FFD31E5DB}" type="parTrans" cxnId="{BFDFC6BB-1982-4B3E-9C2C-751FC1A8EFD8}">
      <dgm:prSet/>
      <dgm:spPr/>
      <dgm:t>
        <a:bodyPr/>
        <a:lstStyle/>
        <a:p>
          <a:endParaRPr lang="en-US"/>
        </a:p>
      </dgm:t>
    </dgm:pt>
    <dgm:pt modelId="{F722AEB8-0915-4988-A3F0-FC5CF9444327}" type="sibTrans" cxnId="{BFDFC6BB-1982-4B3E-9C2C-751FC1A8EFD8}">
      <dgm:prSet/>
      <dgm:spPr/>
      <dgm:t>
        <a:bodyPr/>
        <a:lstStyle/>
        <a:p>
          <a:endParaRPr lang="en-US"/>
        </a:p>
      </dgm:t>
    </dgm:pt>
    <dgm:pt modelId="{07C20E11-263A-4293-B119-04AF7DCFD665}">
      <dgm:prSet/>
      <dgm:spPr/>
      <dgm:t>
        <a:bodyPr/>
        <a:lstStyle/>
        <a:p>
          <a:pPr>
            <a:lnSpc>
              <a:spcPct val="100000"/>
            </a:lnSpc>
          </a:pPr>
          <a:r>
            <a:rPr lang="en-US" baseline="0"/>
            <a:t>Benefits: Reduces legal and regulatory risks.</a:t>
          </a:r>
          <a:endParaRPr lang="en-US"/>
        </a:p>
      </dgm:t>
    </dgm:pt>
    <dgm:pt modelId="{A0A981FD-60DE-4663-9B2D-A01CAAC7909C}" type="parTrans" cxnId="{22B198C0-FD31-4602-96BE-3155D8B42C2E}">
      <dgm:prSet/>
      <dgm:spPr/>
      <dgm:t>
        <a:bodyPr/>
        <a:lstStyle/>
        <a:p>
          <a:endParaRPr lang="en-US"/>
        </a:p>
      </dgm:t>
    </dgm:pt>
    <dgm:pt modelId="{1F571879-C544-4C46-B689-91675361877F}" type="sibTrans" cxnId="{22B198C0-FD31-4602-96BE-3155D8B42C2E}">
      <dgm:prSet/>
      <dgm:spPr/>
      <dgm:t>
        <a:bodyPr/>
        <a:lstStyle/>
        <a:p>
          <a:endParaRPr lang="en-US"/>
        </a:p>
      </dgm:t>
    </dgm:pt>
    <dgm:pt modelId="{3DCDD06D-BB75-455A-BE68-3165AB19DAA8}" type="pres">
      <dgm:prSet presAssocID="{0C8B03D1-90F3-4F7F-BDD6-B41F5AB1F731}" presName="root" presStyleCnt="0">
        <dgm:presLayoutVars>
          <dgm:dir/>
          <dgm:resizeHandles val="exact"/>
        </dgm:presLayoutVars>
      </dgm:prSet>
      <dgm:spPr/>
    </dgm:pt>
    <dgm:pt modelId="{2DD48C00-BEF6-4C09-A780-1B4B82BDD58E}" type="pres">
      <dgm:prSet presAssocID="{2DEB361E-1D9C-4566-A24D-CF4B90D1DD23}" presName="compNode" presStyleCnt="0"/>
      <dgm:spPr/>
    </dgm:pt>
    <dgm:pt modelId="{5912155A-537E-45DE-B632-C4F9C0FDBF1E}" type="pres">
      <dgm:prSet presAssocID="{2DEB361E-1D9C-4566-A24D-CF4B90D1DD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27B029A-2AB1-416F-BF3F-A9746E2662F1}" type="pres">
      <dgm:prSet presAssocID="{2DEB361E-1D9C-4566-A24D-CF4B90D1DD23}" presName="iconSpace" presStyleCnt="0"/>
      <dgm:spPr/>
    </dgm:pt>
    <dgm:pt modelId="{6F40F5C2-8277-4DE1-8FE8-277ED42A9E4D}" type="pres">
      <dgm:prSet presAssocID="{2DEB361E-1D9C-4566-A24D-CF4B90D1DD23}" presName="parTx" presStyleLbl="revTx" presStyleIdx="0" presStyleCnt="10">
        <dgm:presLayoutVars>
          <dgm:chMax val="0"/>
          <dgm:chPref val="0"/>
        </dgm:presLayoutVars>
      </dgm:prSet>
      <dgm:spPr/>
    </dgm:pt>
    <dgm:pt modelId="{BD84BD61-E830-48B6-8B41-36A95AED395F}" type="pres">
      <dgm:prSet presAssocID="{2DEB361E-1D9C-4566-A24D-CF4B90D1DD23}" presName="txSpace" presStyleCnt="0"/>
      <dgm:spPr/>
    </dgm:pt>
    <dgm:pt modelId="{F336898E-57E7-41C9-9938-D4D69D7B2852}" type="pres">
      <dgm:prSet presAssocID="{2DEB361E-1D9C-4566-A24D-CF4B90D1DD23}" presName="desTx" presStyleLbl="revTx" presStyleIdx="1" presStyleCnt="10">
        <dgm:presLayoutVars/>
      </dgm:prSet>
      <dgm:spPr/>
    </dgm:pt>
    <dgm:pt modelId="{690854FF-592F-4FDC-BF4A-AC91C623F2B1}" type="pres">
      <dgm:prSet presAssocID="{9B42B699-64CC-4A10-B4E0-F36EDD453946}" presName="sibTrans" presStyleCnt="0"/>
      <dgm:spPr/>
    </dgm:pt>
    <dgm:pt modelId="{B63AB7E5-8070-40F5-9C17-E3E8D4888C96}" type="pres">
      <dgm:prSet presAssocID="{5AACA8A7-DB68-4FF8-BEC5-238373176530}" presName="compNode" presStyleCnt="0"/>
      <dgm:spPr/>
    </dgm:pt>
    <dgm:pt modelId="{9FF449E9-D6D7-4772-8532-7A0C7C1A373F}" type="pres">
      <dgm:prSet presAssocID="{5AACA8A7-DB68-4FF8-BEC5-2383731765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61C955D-0AD2-4D1E-B01E-A42C14D6E495}" type="pres">
      <dgm:prSet presAssocID="{5AACA8A7-DB68-4FF8-BEC5-238373176530}" presName="iconSpace" presStyleCnt="0"/>
      <dgm:spPr/>
    </dgm:pt>
    <dgm:pt modelId="{B068A9D9-DDA0-4E6D-810C-6FD48DF62504}" type="pres">
      <dgm:prSet presAssocID="{5AACA8A7-DB68-4FF8-BEC5-238373176530}" presName="parTx" presStyleLbl="revTx" presStyleIdx="2" presStyleCnt="10">
        <dgm:presLayoutVars>
          <dgm:chMax val="0"/>
          <dgm:chPref val="0"/>
        </dgm:presLayoutVars>
      </dgm:prSet>
      <dgm:spPr/>
    </dgm:pt>
    <dgm:pt modelId="{579DE067-5A5F-40AD-B8ED-C067B5122D83}" type="pres">
      <dgm:prSet presAssocID="{5AACA8A7-DB68-4FF8-BEC5-238373176530}" presName="txSpace" presStyleCnt="0"/>
      <dgm:spPr/>
    </dgm:pt>
    <dgm:pt modelId="{1AD8A41B-8C23-423F-8DCE-5171A5F0321E}" type="pres">
      <dgm:prSet presAssocID="{5AACA8A7-DB68-4FF8-BEC5-238373176530}" presName="desTx" presStyleLbl="revTx" presStyleIdx="3" presStyleCnt="10">
        <dgm:presLayoutVars/>
      </dgm:prSet>
      <dgm:spPr/>
    </dgm:pt>
    <dgm:pt modelId="{21F20EE7-A3FB-4260-A4A0-866A00F9583A}" type="pres">
      <dgm:prSet presAssocID="{6F325840-A7F9-4A89-95DE-A8345845B40F}" presName="sibTrans" presStyleCnt="0"/>
      <dgm:spPr/>
    </dgm:pt>
    <dgm:pt modelId="{DBD6C8C6-F056-458C-AC08-9CF5F52E7617}" type="pres">
      <dgm:prSet presAssocID="{5CEA9449-355E-4F86-976A-70A0C2CAAC62}" presName="compNode" presStyleCnt="0"/>
      <dgm:spPr/>
    </dgm:pt>
    <dgm:pt modelId="{86C4FA51-85E0-482C-8F8B-3560D69C2FE0}" type="pres">
      <dgm:prSet presAssocID="{5CEA9449-355E-4F86-976A-70A0C2CAAC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39004FF5-49A7-490C-9DA8-FF9E2D536D3C}" type="pres">
      <dgm:prSet presAssocID="{5CEA9449-355E-4F86-976A-70A0C2CAAC62}" presName="iconSpace" presStyleCnt="0"/>
      <dgm:spPr/>
    </dgm:pt>
    <dgm:pt modelId="{D6AA569F-E29C-400A-A1EC-FF581AEFEF6C}" type="pres">
      <dgm:prSet presAssocID="{5CEA9449-355E-4F86-976A-70A0C2CAAC62}" presName="parTx" presStyleLbl="revTx" presStyleIdx="4" presStyleCnt="10">
        <dgm:presLayoutVars>
          <dgm:chMax val="0"/>
          <dgm:chPref val="0"/>
        </dgm:presLayoutVars>
      </dgm:prSet>
      <dgm:spPr/>
    </dgm:pt>
    <dgm:pt modelId="{90E6CBD1-3112-4972-AEE6-8FED30F11D8C}" type="pres">
      <dgm:prSet presAssocID="{5CEA9449-355E-4F86-976A-70A0C2CAAC62}" presName="txSpace" presStyleCnt="0"/>
      <dgm:spPr/>
    </dgm:pt>
    <dgm:pt modelId="{648C89C2-8105-4548-8AFD-8AF1AF4BBB5B}" type="pres">
      <dgm:prSet presAssocID="{5CEA9449-355E-4F86-976A-70A0C2CAAC62}" presName="desTx" presStyleLbl="revTx" presStyleIdx="5" presStyleCnt="10">
        <dgm:presLayoutVars/>
      </dgm:prSet>
      <dgm:spPr/>
    </dgm:pt>
    <dgm:pt modelId="{96F630E7-7D47-4F86-B9E7-78217374E7F3}" type="pres">
      <dgm:prSet presAssocID="{E7469A07-F493-4BA5-9DE1-B76A8578A878}" presName="sibTrans" presStyleCnt="0"/>
      <dgm:spPr/>
    </dgm:pt>
    <dgm:pt modelId="{AE8ACEE5-3433-401C-8313-B76FFF657FF0}" type="pres">
      <dgm:prSet presAssocID="{83934BC3-3B69-4E87-89B7-3FDE33B9C79C}" presName="compNode" presStyleCnt="0"/>
      <dgm:spPr/>
    </dgm:pt>
    <dgm:pt modelId="{DC819537-1CED-4F20-88E3-B896F2FDA0A6}" type="pres">
      <dgm:prSet presAssocID="{83934BC3-3B69-4E87-89B7-3FDE33B9C79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code"/>
        </a:ext>
      </dgm:extLst>
    </dgm:pt>
    <dgm:pt modelId="{8B01B066-B2D1-419B-9AA0-C74A238E7B18}" type="pres">
      <dgm:prSet presAssocID="{83934BC3-3B69-4E87-89B7-3FDE33B9C79C}" presName="iconSpace" presStyleCnt="0"/>
      <dgm:spPr/>
    </dgm:pt>
    <dgm:pt modelId="{8EF85570-9DE5-4460-8622-8EFEF4FCF249}" type="pres">
      <dgm:prSet presAssocID="{83934BC3-3B69-4E87-89B7-3FDE33B9C79C}" presName="parTx" presStyleLbl="revTx" presStyleIdx="6" presStyleCnt="10">
        <dgm:presLayoutVars>
          <dgm:chMax val="0"/>
          <dgm:chPref val="0"/>
        </dgm:presLayoutVars>
      </dgm:prSet>
      <dgm:spPr/>
    </dgm:pt>
    <dgm:pt modelId="{DF487000-4234-414A-91B7-DA3AEF4D5918}" type="pres">
      <dgm:prSet presAssocID="{83934BC3-3B69-4E87-89B7-3FDE33B9C79C}" presName="txSpace" presStyleCnt="0"/>
      <dgm:spPr/>
    </dgm:pt>
    <dgm:pt modelId="{1FBD739D-5BF4-40E1-92AA-FAC96D013EF3}" type="pres">
      <dgm:prSet presAssocID="{83934BC3-3B69-4E87-89B7-3FDE33B9C79C}" presName="desTx" presStyleLbl="revTx" presStyleIdx="7" presStyleCnt="10">
        <dgm:presLayoutVars/>
      </dgm:prSet>
      <dgm:spPr/>
    </dgm:pt>
    <dgm:pt modelId="{07785FD6-7C80-4163-8458-524523D02B5A}" type="pres">
      <dgm:prSet presAssocID="{4A41710E-99DC-41EF-8A91-766B68AA8A71}" presName="sibTrans" presStyleCnt="0"/>
      <dgm:spPr/>
    </dgm:pt>
    <dgm:pt modelId="{1F493461-73F2-45F1-8AD1-927E4D1B5DDD}" type="pres">
      <dgm:prSet presAssocID="{16EDA157-F3AB-4B6A-9F7A-E6227DF76C68}" presName="compNode" presStyleCnt="0"/>
      <dgm:spPr/>
    </dgm:pt>
    <dgm:pt modelId="{51FAAC3F-6CD4-43E8-8F0D-B733D615AA19}" type="pres">
      <dgm:prSet presAssocID="{16EDA157-F3AB-4B6A-9F7A-E6227DF76C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36093A26-24FA-4448-9056-663CA7D2E291}" type="pres">
      <dgm:prSet presAssocID="{16EDA157-F3AB-4B6A-9F7A-E6227DF76C68}" presName="iconSpace" presStyleCnt="0"/>
      <dgm:spPr/>
    </dgm:pt>
    <dgm:pt modelId="{FEE65AB9-578E-4F67-9A39-EA2E5135B4EE}" type="pres">
      <dgm:prSet presAssocID="{16EDA157-F3AB-4B6A-9F7A-E6227DF76C68}" presName="parTx" presStyleLbl="revTx" presStyleIdx="8" presStyleCnt="10">
        <dgm:presLayoutVars>
          <dgm:chMax val="0"/>
          <dgm:chPref val="0"/>
        </dgm:presLayoutVars>
      </dgm:prSet>
      <dgm:spPr/>
    </dgm:pt>
    <dgm:pt modelId="{7EEE19E1-EFEA-4A3E-94F4-003B693635FB}" type="pres">
      <dgm:prSet presAssocID="{16EDA157-F3AB-4B6A-9F7A-E6227DF76C68}" presName="txSpace" presStyleCnt="0"/>
      <dgm:spPr/>
    </dgm:pt>
    <dgm:pt modelId="{63943C30-4FE2-4D23-8913-1AFAE1E9BD0A}" type="pres">
      <dgm:prSet presAssocID="{16EDA157-F3AB-4B6A-9F7A-E6227DF76C68}" presName="desTx" presStyleLbl="revTx" presStyleIdx="9" presStyleCnt="10">
        <dgm:presLayoutVars/>
      </dgm:prSet>
      <dgm:spPr/>
    </dgm:pt>
  </dgm:ptLst>
  <dgm:cxnLst>
    <dgm:cxn modelId="{F0790F06-450D-4339-BFF4-13597D1DA642}" srcId="{5AACA8A7-DB68-4FF8-BEC5-238373176530}" destId="{2CBC9F89-4632-4C59-8B2F-5B4C475FC139}" srcOrd="0" destOrd="0" parTransId="{793660B5-18F4-4492-9C03-42389CEC0133}" sibTransId="{8CAFD579-2755-452E-8574-5DDE5A99055F}"/>
    <dgm:cxn modelId="{97ED280B-06E8-4B7B-A85D-4F644B6B90F2}" type="presOf" srcId="{5E63EDA1-E12D-48EA-897C-98259AF40F94}" destId="{F336898E-57E7-41C9-9938-D4D69D7B2852}" srcOrd="0" destOrd="0" presId="urn:microsoft.com/office/officeart/2018/5/layout/CenteredIconLabelDescriptionList"/>
    <dgm:cxn modelId="{5F0D2010-31C2-4A54-9804-94434D3B735F}" type="presOf" srcId="{2A644709-3262-4459-BB6C-094F14A1954F}" destId="{1AD8A41B-8C23-423F-8DCE-5171A5F0321E}" srcOrd="0" destOrd="1" presId="urn:microsoft.com/office/officeart/2018/5/layout/CenteredIconLabelDescriptionList"/>
    <dgm:cxn modelId="{85C75A16-1382-4CDA-85D9-2D8C527B07A3}" srcId="{83934BC3-3B69-4E87-89B7-3FDE33B9C79C}" destId="{29FEF1F1-D026-44F6-B64D-6EF50E4DC845}" srcOrd="2" destOrd="0" parTransId="{3CB6B706-EBBC-4B81-95F6-FBF842D649E6}" sibTransId="{15B1B7A6-B662-40D5-893A-FEA525B9F5D3}"/>
    <dgm:cxn modelId="{6955851A-F50A-418A-9481-75416BE6BB5A}" type="presOf" srcId="{989D2F0B-F8B4-4FCE-9170-BC409E090776}" destId="{63943C30-4FE2-4D23-8913-1AFAE1E9BD0A}" srcOrd="0" destOrd="1" presId="urn:microsoft.com/office/officeart/2018/5/layout/CenteredIconLabelDescriptionList"/>
    <dgm:cxn modelId="{0567D51A-C7DF-4083-BB14-BB34362B3EC2}" type="presOf" srcId="{0C8B03D1-90F3-4F7F-BDD6-B41F5AB1F731}" destId="{3DCDD06D-BB75-455A-BE68-3165AB19DAA8}" srcOrd="0" destOrd="0" presId="urn:microsoft.com/office/officeart/2018/5/layout/CenteredIconLabelDescriptionList"/>
    <dgm:cxn modelId="{79A9061B-C50F-47CF-A6CE-82AD9D81E0AB}" type="presOf" srcId="{C6AA3D3E-58A3-43AC-AFE6-60424A10AD96}" destId="{1AD8A41B-8C23-423F-8DCE-5171A5F0321E}" srcOrd="0" destOrd="2" presId="urn:microsoft.com/office/officeart/2018/5/layout/CenteredIconLabelDescriptionList"/>
    <dgm:cxn modelId="{D1D4291C-8CDB-4BAB-8E03-A739AD937327}" srcId="{5CEA9449-355E-4F86-976A-70A0C2CAAC62}" destId="{876781AA-AB93-40C8-9043-7883B95EA73B}" srcOrd="1" destOrd="0" parTransId="{FB89664D-23D1-4250-AF81-A6CF15865DCB}" sibTransId="{62A3628E-724F-4D97-952C-77A92CDE77B1}"/>
    <dgm:cxn modelId="{D5049D2D-E15B-45FD-BCD5-802645D8EB48}" srcId="{0C8B03D1-90F3-4F7F-BDD6-B41F5AB1F731}" destId="{16EDA157-F3AB-4B6A-9F7A-E6227DF76C68}" srcOrd="4" destOrd="0" parTransId="{9920BE06-8288-4D57-A964-C07CAA166381}" sibTransId="{40C35FE5-D5C9-4246-97FB-759A1DCB2E67}"/>
    <dgm:cxn modelId="{0B72863D-FA21-4736-A272-DAE77048E554}" type="presOf" srcId="{2CBC9F89-4632-4C59-8B2F-5B4C475FC139}" destId="{1AD8A41B-8C23-423F-8DCE-5171A5F0321E}" srcOrd="0" destOrd="0" presId="urn:microsoft.com/office/officeart/2018/5/layout/CenteredIconLabelDescriptionList"/>
    <dgm:cxn modelId="{3BFC545E-131E-4D7B-851E-A01175DD4D02}" type="presOf" srcId="{F5AB7A5A-7F47-4248-96B0-D360A8901626}" destId="{1FBD739D-5BF4-40E1-92AA-FAC96D013EF3}" srcOrd="0" destOrd="0" presId="urn:microsoft.com/office/officeart/2018/5/layout/CenteredIconLabelDescriptionList"/>
    <dgm:cxn modelId="{6866655F-E2F3-4324-8190-AEDF3B479884}" type="presOf" srcId="{16EDA157-F3AB-4B6A-9F7A-E6227DF76C68}" destId="{FEE65AB9-578E-4F67-9A39-EA2E5135B4EE}" srcOrd="0" destOrd="0" presId="urn:microsoft.com/office/officeart/2018/5/layout/CenteredIconLabelDescriptionList"/>
    <dgm:cxn modelId="{64850060-E81B-409D-9C21-21D797AE99AA}" type="presOf" srcId="{B0914667-5A68-426A-A419-F5E23432AE33}" destId="{63943C30-4FE2-4D23-8913-1AFAE1E9BD0A}" srcOrd="0" destOrd="0" presId="urn:microsoft.com/office/officeart/2018/5/layout/CenteredIconLabelDescriptionList"/>
    <dgm:cxn modelId="{CA303C42-E97A-4F9C-B7A1-A586CE90E50F}" srcId="{5CEA9449-355E-4F86-976A-70A0C2CAAC62}" destId="{402DEA34-5FE0-48B4-80CC-BD8E736D45A7}" srcOrd="0" destOrd="0" parTransId="{F8B9761B-D6B4-4602-8347-5CD1B701737D}" sibTransId="{06E9AAE0-23C1-4A2E-86DB-30CF3F8CCDB0}"/>
    <dgm:cxn modelId="{3948F662-609C-4E36-8B6D-219BD3CFB960}" srcId="{0C8B03D1-90F3-4F7F-BDD6-B41F5AB1F731}" destId="{2DEB361E-1D9C-4566-A24D-CF4B90D1DD23}" srcOrd="0" destOrd="0" parTransId="{7A88EFD7-D449-4329-94BE-E128DDD49E88}" sibTransId="{9B42B699-64CC-4A10-B4E0-F36EDD453946}"/>
    <dgm:cxn modelId="{E1C95163-1ADD-41E9-8EFB-621A3D30EF69}" srcId="{16EDA157-F3AB-4B6A-9F7A-E6227DF76C68}" destId="{B0914667-5A68-426A-A419-F5E23432AE33}" srcOrd="0" destOrd="0" parTransId="{697CF491-AC50-407E-9A78-4D542237AA5F}" sibTransId="{2EDA0B2E-886C-4700-A91C-1A84B3F99CA4}"/>
    <dgm:cxn modelId="{6F21C948-3C01-4CD0-9BAA-F40CFD9F3CC6}" srcId="{2DEB361E-1D9C-4566-A24D-CF4B90D1DD23}" destId="{5E63EDA1-E12D-48EA-897C-98259AF40F94}" srcOrd="0" destOrd="0" parTransId="{FA96BBFA-42BC-40DB-8E25-DD3D062B016F}" sibTransId="{AEF3E119-F68A-4E3D-A68F-F40B92C154D8}"/>
    <dgm:cxn modelId="{23A6FE6C-9DF6-4D92-A128-628A702B3CD5}" srcId="{5CEA9449-355E-4F86-976A-70A0C2CAAC62}" destId="{DE76D16B-98F8-4F12-8800-D8607D2B5BF0}" srcOrd="2" destOrd="0" parTransId="{DCB2DF84-1795-4F70-A5F6-0536405BCC72}" sibTransId="{7BDB5A97-B5E7-4843-AB8D-89E8155ABCA1}"/>
    <dgm:cxn modelId="{81FE5D6E-104D-48D3-8D91-67477810F28F}" type="presOf" srcId="{5AACA8A7-DB68-4FF8-BEC5-238373176530}" destId="{B068A9D9-DDA0-4E6D-810C-6FD48DF62504}" srcOrd="0" destOrd="0" presId="urn:microsoft.com/office/officeart/2018/5/layout/CenteredIconLabelDescriptionList"/>
    <dgm:cxn modelId="{A18C7D6E-30EE-47DF-9D63-AABF033266CB}" type="presOf" srcId="{402DEA34-5FE0-48B4-80CC-BD8E736D45A7}" destId="{648C89C2-8105-4548-8AFD-8AF1AF4BBB5B}" srcOrd="0" destOrd="0" presId="urn:microsoft.com/office/officeart/2018/5/layout/CenteredIconLabelDescriptionList"/>
    <dgm:cxn modelId="{32292C53-D2D0-4728-B4C3-2DAAB0D5D671}" type="presOf" srcId="{5CEA9449-355E-4F86-976A-70A0C2CAAC62}" destId="{D6AA569F-E29C-400A-A1EC-FF581AEFEF6C}" srcOrd="0" destOrd="0" presId="urn:microsoft.com/office/officeart/2018/5/layout/CenteredIconLabelDescriptionList"/>
    <dgm:cxn modelId="{1EF15756-6742-413E-AFA6-6EFC4807FF2E}" srcId="{2DEB361E-1D9C-4566-A24D-CF4B90D1DD23}" destId="{F664C783-C04D-4CF4-BA2C-62E1AF3CBA30}" srcOrd="2" destOrd="0" parTransId="{0002BF59-1F23-4235-BFC9-902A1DF9FD6E}" sibTransId="{7462C877-4A24-434A-A7CF-B72E8CEAA77A}"/>
    <dgm:cxn modelId="{50589C7D-AD86-4386-B8BC-B9023811964E}" type="presOf" srcId="{DE76D16B-98F8-4F12-8800-D8607D2B5BF0}" destId="{648C89C2-8105-4548-8AFD-8AF1AF4BBB5B}" srcOrd="0" destOrd="2" presId="urn:microsoft.com/office/officeart/2018/5/layout/CenteredIconLabelDescriptionList"/>
    <dgm:cxn modelId="{3263C783-B2E3-4529-A076-4F2F883A33A6}" type="presOf" srcId="{83934BC3-3B69-4E87-89B7-3FDE33B9C79C}" destId="{8EF85570-9DE5-4460-8622-8EFEF4FCF249}" srcOrd="0" destOrd="0" presId="urn:microsoft.com/office/officeart/2018/5/layout/CenteredIconLabelDescriptionList"/>
    <dgm:cxn modelId="{7B6BA08A-53A8-4651-80AE-01B724C851E5}" type="presOf" srcId="{07C20E11-263A-4293-B119-04AF7DCFD665}" destId="{63943C30-4FE2-4D23-8913-1AFAE1E9BD0A}" srcOrd="0" destOrd="2" presId="urn:microsoft.com/office/officeart/2018/5/layout/CenteredIconLabelDescriptionList"/>
    <dgm:cxn modelId="{4DC00091-1DEA-4487-81FA-907004DD4E49}" srcId="{5AACA8A7-DB68-4FF8-BEC5-238373176530}" destId="{C6AA3D3E-58A3-43AC-AFE6-60424A10AD96}" srcOrd="2" destOrd="0" parTransId="{585E9560-F663-484E-9A15-FEC87723B6CF}" sibTransId="{25C45A42-2F38-469A-BE0E-72EBDB989F2B}"/>
    <dgm:cxn modelId="{890120A3-F6C3-4AE7-BEB7-E8737667CCB9}" srcId="{0C8B03D1-90F3-4F7F-BDD6-B41F5AB1F731}" destId="{83934BC3-3B69-4E87-89B7-3FDE33B9C79C}" srcOrd="3" destOrd="0" parTransId="{4035D9D8-F120-46D4-A9AD-2A14BCF6CA25}" sibTransId="{4A41710E-99DC-41EF-8A91-766B68AA8A71}"/>
    <dgm:cxn modelId="{237BAFB1-C1E9-4881-8653-B731813DFF38}" srcId="{2DEB361E-1D9C-4566-A24D-CF4B90D1DD23}" destId="{7BAB4361-037A-44DD-B95F-3584B5A7DD36}" srcOrd="1" destOrd="0" parTransId="{3F433206-EE5A-4499-AD99-641AFC03C3E8}" sibTransId="{3878BC2E-55EE-41DD-AC9C-4EBAC4229ADA}"/>
    <dgm:cxn modelId="{5F7503B4-2C09-49B0-9B9A-C240A599EC8F}" srcId="{83934BC3-3B69-4E87-89B7-3FDE33B9C79C}" destId="{F9094567-5650-412B-816F-A0CF1F40F70C}" srcOrd="1" destOrd="0" parTransId="{D3EABAAF-947F-4A5A-AEE6-13CE5633B085}" sibTransId="{4A0D19A6-7E72-46D0-9D9E-A6A456C7257C}"/>
    <dgm:cxn modelId="{C1C8BFB6-B947-4E05-85C4-96955904549B}" type="presOf" srcId="{2DEB361E-1D9C-4566-A24D-CF4B90D1DD23}" destId="{6F40F5C2-8277-4DE1-8FE8-277ED42A9E4D}" srcOrd="0" destOrd="0" presId="urn:microsoft.com/office/officeart/2018/5/layout/CenteredIconLabelDescriptionList"/>
    <dgm:cxn modelId="{BFDFC6BB-1982-4B3E-9C2C-751FC1A8EFD8}" srcId="{16EDA157-F3AB-4B6A-9F7A-E6227DF76C68}" destId="{989D2F0B-F8B4-4FCE-9170-BC409E090776}" srcOrd="1" destOrd="0" parTransId="{F7EF9422-B190-4781-AAAB-D34FFD31E5DB}" sibTransId="{F722AEB8-0915-4988-A3F0-FC5CF9444327}"/>
    <dgm:cxn modelId="{F867CFBD-A823-4130-8412-3464ADB25AD1}" type="presOf" srcId="{29FEF1F1-D026-44F6-B64D-6EF50E4DC845}" destId="{1FBD739D-5BF4-40E1-92AA-FAC96D013EF3}" srcOrd="0" destOrd="2" presId="urn:microsoft.com/office/officeart/2018/5/layout/CenteredIconLabelDescriptionList"/>
    <dgm:cxn modelId="{22B198C0-FD31-4602-96BE-3155D8B42C2E}" srcId="{16EDA157-F3AB-4B6A-9F7A-E6227DF76C68}" destId="{07C20E11-263A-4293-B119-04AF7DCFD665}" srcOrd="2" destOrd="0" parTransId="{A0A981FD-60DE-4663-9B2D-A01CAAC7909C}" sibTransId="{1F571879-C544-4C46-B689-91675361877F}"/>
    <dgm:cxn modelId="{C33549CB-2E7C-4C0D-9FE1-8283EBC213F5}" type="presOf" srcId="{7BAB4361-037A-44DD-B95F-3584B5A7DD36}" destId="{F336898E-57E7-41C9-9938-D4D69D7B2852}" srcOrd="0" destOrd="1" presId="urn:microsoft.com/office/officeart/2018/5/layout/CenteredIconLabelDescriptionList"/>
    <dgm:cxn modelId="{78A910E8-9B97-4BFE-9462-BE745C57392D}" srcId="{5AACA8A7-DB68-4FF8-BEC5-238373176530}" destId="{2A644709-3262-4459-BB6C-094F14A1954F}" srcOrd="1" destOrd="0" parTransId="{B5F92576-13E5-4405-9788-1F7B4460B324}" sibTransId="{987B9756-DAD9-40F8-8ED7-FA3989D7CE90}"/>
    <dgm:cxn modelId="{79FB9DE9-C910-4A95-A2C3-7ED97E13EC14}" type="presOf" srcId="{F9094567-5650-412B-816F-A0CF1F40F70C}" destId="{1FBD739D-5BF4-40E1-92AA-FAC96D013EF3}" srcOrd="0" destOrd="1" presId="urn:microsoft.com/office/officeart/2018/5/layout/CenteredIconLabelDescriptionList"/>
    <dgm:cxn modelId="{F2BF99ED-5C00-4712-BA2B-EC6D2C938520}" type="presOf" srcId="{F664C783-C04D-4CF4-BA2C-62E1AF3CBA30}" destId="{F336898E-57E7-41C9-9938-D4D69D7B2852}" srcOrd="0" destOrd="2" presId="urn:microsoft.com/office/officeart/2018/5/layout/CenteredIconLabelDescriptionList"/>
    <dgm:cxn modelId="{73B8F9F0-E174-424D-893B-A3C66D4546D7}" srcId="{0C8B03D1-90F3-4F7F-BDD6-B41F5AB1F731}" destId="{5AACA8A7-DB68-4FF8-BEC5-238373176530}" srcOrd="1" destOrd="0" parTransId="{7A7BFD8C-AB64-40D1-99D4-9F788FED8F58}" sibTransId="{6F325840-A7F9-4A89-95DE-A8345845B40F}"/>
    <dgm:cxn modelId="{76CDC3F8-7C76-4079-9312-AECE1C58EBDF}" srcId="{0C8B03D1-90F3-4F7F-BDD6-B41F5AB1F731}" destId="{5CEA9449-355E-4F86-976A-70A0C2CAAC62}" srcOrd="2" destOrd="0" parTransId="{599F2868-4229-42C7-8388-39FF49651FEF}" sibTransId="{E7469A07-F493-4BA5-9DE1-B76A8578A878}"/>
    <dgm:cxn modelId="{D07AF4FA-3B53-4FF7-8DFE-06708C978D4F}" srcId="{83934BC3-3B69-4E87-89B7-3FDE33B9C79C}" destId="{F5AB7A5A-7F47-4248-96B0-D360A8901626}" srcOrd="0" destOrd="0" parTransId="{F21B315C-63A2-41BC-92E6-175F5428C3F7}" sibTransId="{F7206B76-7682-476D-9F6B-A0846558243B}"/>
    <dgm:cxn modelId="{E0624BFD-8731-4323-90EC-CF40CD5444DE}" type="presOf" srcId="{876781AA-AB93-40C8-9043-7883B95EA73B}" destId="{648C89C2-8105-4548-8AFD-8AF1AF4BBB5B}" srcOrd="0" destOrd="1" presId="urn:microsoft.com/office/officeart/2018/5/layout/CenteredIconLabelDescriptionList"/>
    <dgm:cxn modelId="{B13AE6CC-60D8-4484-84A8-5BE36BCB2EF9}" type="presParOf" srcId="{3DCDD06D-BB75-455A-BE68-3165AB19DAA8}" destId="{2DD48C00-BEF6-4C09-A780-1B4B82BDD58E}" srcOrd="0" destOrd="0" presId="urn:microsoft.com/office/officeart/2018/5/layout/CenteredIconLabelDescriptionList"/>
    <dgm:cxn modelId="{6CA7E788-7873-4A55-9DCF-3340D3FBFB53}" type="presParOf" srcId="{2DD48C00-BEF6-4C09-A780-1B4B82BDD58E}" destId="{5912155A-537E-45DE-B632-C4F9C0FDBF1E}" srcOrd="0" destOrd="0" presId="urn:microsoft.com/office/officeart/2018/5/layout/CenteredIconLabelDescriptionList"/>
    <dgm:cxn modelId="{0869614F-BD46-4691-B654-3B7729249F7C}" type="presParOf" srcId="{2DD48C00-BEF6-4C09-A780-1B4B82BDD58E}" destId="{B27B029A-2AB1-416F-BF3F-A9746E2662F1}" srcOrd="1" destOrd="0" presId="urn:microsoft.com/office/officeart/2018/5/layout/CenteredIconLabelDescriptionList"/>
    <dgm:cxn modelId="{B9E79B1C-12C0-43AD-B4A8-F65636D50E3F}" type="presParOf" srcId="{2DD48C00-BEF6-4C09-A780-1B4B82BDD58E}" destId="{6F40F5C2-8277-4DE1-8FE8-277ED42A9E4D}" srcOrd="2" destOrd="0" presId="urn:microsoft.com/office/officeart/2018/5/layout/CenteredIconLabelDescriptionList"/>
    <dgm:cxn modelId="{1644CD3F-A5FB-44A3-854D-7B49B9864D49}" type="presParOf" srcId="{2DD48C00-BEF6-4C09-A780-1B4B82BDD58E}" destId="{BD84BD61-E830-48B6-8B41-36A95AED395F}" srcOrd="3" destOrd="0" presId="urn:microsoft.com/office/officeart/2018/5/layout/CenteredIconLabelDescriptionList"/>
    <dgm:cxn modelId="{0515C65B-2D2B-4DA5-A57D-B4E8195B8994}" type="presParOf" srcId="{2DD48C00-BEF6-4C09-A780-1B4B82BDD58E}" destId="{F336898E-57E7-41C9-9938-D4D69D7B2852}" srcOrd="4" destOrd="0" presId="urn:microsoft.com/office/officeart/2018/5/layout/CenteredIconLabelDescriptionList"/>
    <dgm:cxn modelId="{EF19AC38-8D72-4359-AE91-9BB33A250CA1}" type="presParOf" srcId="{3DCDD06D-BB75-455A-BE68-3165AB19DAA8}" destId="{690854FF-592F-4FDC-BF4A-AC91C623F2B1}" srcOrd="1" destOrd="0" presId="urn:microsoft.com/office/officeart/2018/5/layout/CenteredIconLabelDescriptionList"/>
    <dgm:cxn modelId="{3A0F3E1F-4711-4B40-9D19-C515F58703C2}" type="presParOf" srcId="{3DCDD06D-BB75-455A-BE68-3165AB19DAA8}" destId="{B63AB7E5-8070-40F5-9C17-E3E8D4888C96}" srcOrd="2" destOrd="0" presId="urn:microsoft.com/office/officeart/2018/5/layout/CenteredIconLabelDescriptionList"/>
    <dgm:cxn modelId="{04BCFB05-5AC4-4F7F-922E-A5084FEB4554}" type="presParOf" srcId="{B63AB7E5-8070-40F5-9C17-E3E8D4888C96}" destId="{9FF449E9-D6D7-4772-8532-7A0C7C1A373F}" srcOrd="0" destOrd="0" presId="urn:microsoft.com/office/officeart/2018/5/layout/CenteredIconLabelDescriptionList"/>
    <dgm:cxn modelId="{4FFC5443-E0D9-4B25-9CAB-F44A0A203255}" type="presParOf" srcId="{B63AB7E5-8070-40F5-9C17-E3E8D4888C96}" destId="{161C955D-0AD2-4D1E-B01E-A42C14D6E495}" srcOrd="1" destOrd="0" presId="urn:microsoft.com/office/officeart/2018/5/layout/CenteredIconLabelDescriptionList"/>
    <dgm:cxn modelId="{47A19FAE-9FF3-45D3-8363-9A454422DFEA}" type="presParOf" srcId="{B63AB7E5-8070-40F5-9C17-E3E8D4888C96}" destId="{B068A9D9-DDA0-4E6D-810C-6FD48DF62504}" srcOrd="2" destOrd="0" presId="urn:microsoft.com/office/officeart/2018/5/layout/CenteredIconLabelDescriptionList"/>
    <dgm:cxn modelId="{1B58DC97-3757-4AEE-8823-8E22AEE92265}" type="presParOf" srcId="{B63AB7E5-8070-40F5-9C17-E3E8D4888C96}" destId="{579DE067-5A5F-40AD-B8ED-C067B5122D83}" srcOrd="3" destOrd="0" presId="urn:microsoft.com/office/officeart/2018/5/layout/CenteredIconLabelDescriptionList"/>
    <dgm:cxn modelId="{B7E297AD-FA78-4760-85B3-A48367CEADDF}" type="presParOf" srcId="{B63AB7E5-8070-40F5-9C17-E3E8D4888C96}" destId="{1AD8A41B-8C23-423F-8DCE-5171A5F0321E}" srcOrd="4" destOrd="0" presId="urn:microsoft.com/office/officeart/2018/5/layout/CenteredIconLabelDescriptionList"/>
    <dgm:cxn modelId="{3BA6CCEC-2492-4393-BAB4-DAD514CBC6A6}" type="presParOf" srcId="{3DCDD06D-BB75-455A-BE68-3165AB19DAA8}" destId="{21F20EE7-A3FB-4260-A4A0-866A00F9583A}" srcOrd="3" destOrd="0" presId="urn:microsoft.com/office/officeart/2018/5/layout/CenteredIconLabelDescriptionList"/>
    <dgm:cxn modelId="{310D8FF9-A220-433C-AF34-D504CDB41EBF}" type="presParOf" srcId="{3DCDD06D-BB75-455A-BE68-3165AB19DAA8}" destId="{DBD6C8C6-F056-458C-AC08-9CF5F52E7617}" srcOrd="4" destOrd="0" presId="urn:microsoft.com/office/officeart/2018/5/layout/CenteredIconLabelDescriptionList"/>
    <dgm:cxn modelId="{0F50D21C-99A1-4CD4-A19A-833A506253DC}" type="presParOf" srcId="{DBD6C8C6-F056-458C-AC08-9CF5F52E7617}" destId="{86C4FA51-85E0-482C-8F8B-3560D69C2FE0}" srcOrd="0" destOrd="0" presId="urn:microsoft.com/office/officeart/2018/5/layout/CenteredIconLabelDescriptionList"/>
    <dgm:cxn modelId="{71C38DD8-4820-4360-A371-B30706BBED40}" type="presParOf" srcId="{DBD6C8C6-F056-458C-AC08-9CF5F52E7617}" destId="{39004FF5-49A7-490C-9DA8-FF9E2D536D3C}" srcOrd="1" destOrd="0" presId="urn:microsoft.com/office/officeart/2018/5/layout/CenteredIconLabelDescriptionList"/>
    <dgm:cxn modelId="{F6DB0426-09C3-4381-A485-273895B1AAF9}" type="presParOf" srcId="{DBD6C8C6-F056-458C-AC08-9CF5F52E7617}" destId="{D6AA569F-E29C-400A-A1EC-FF581AEFEF6C}" srcOrd="2" destOrd="0" presId="urn:microsoft.com/office/officeart/2018/5/layout/CenteredIconLabelDescriptionList"/>
    <dgm:cxn modelId="{90AE4EC4-91E5-4E5E-9D33-1B2EE7643610}" type="presParOf" srcId="{DBD6C8C6-F056-458C-AC08-9CF5F52E7617}" destId="{90E6CBD1-3112-4972-AEE6-8FED30F11D8C}" srcOrd="3" destOrd="0" presId="urn:microsoft.com/office/officeart/2018/5/layout/CenteredIconLabelDescriptionList"/>
    <dgm:cxn modelId="{6F09B2A9-1BB9-43E7-BEB2-087D6370C90C}" type="presParOf" srcId="{DBD6C8C6-F056-458C-AC08-9CF5F52E7617}" destId="{648C89C2-8105-4548-8AFD-8AF1AF4BBB5B}" srcOrd="4" destOrd="0" presId="urn:microsoft.com/office/officeart/2018/5/layout/CenteredIconLabelDescriptionList"/>
    <dgm:cxn modelId="{3A4BEF53-97EE-44AC-85BB-75308FCC788F}" type="presParOf" srcId="{3DCDD06D-BB75-455A-BE68-3165AB19DAA8}" destId="{96F630E7-7D47-4F86-B9E7-78217374E7F3}" srcOrd="5" destOrd="0" presId="urn:microsoft.com/office/officeart/2018/5/layout/CenteredIconLabelDescriptionList"/>
    <dgm:cxn modelId="{D7715EA0-C8E3-43A5-AE40-08EF3600C62D}" type="presParOf" srcId="{3DCDD06D-BB75-455A-BE68-3165AB19DAA8}" destId="{AE8ACEE5-3433-401C-8313-B76FFF657FF0}" srcOrd="6" destOrd="0" presId="urn:microsoft.com/office/officeart/2018/5/layout/CenteredIconLabelDescriptionList"/>
    <dgm:cxn modelId="{0BA0010B-79E0-4599-A4F7-62A9AA32B80F}" type="presParOf" srcId="{AE8ACEE5-3433-401C-8313-B76FFF657FF0}" destId="{DC819537-1CED-4F20-88E3-B896F2FDA0A6}" srcOrd="0" destOrd="0" presId="urn:microsoft.com/office/officeart/2018/5/layout/CenteredIconLabelDescriptionList"/>
    <dgm:cxn modelId="{89AB952D-CF17-4C54-85A4-AD34FEB081ED}" type="presParOf" srcId="{AE8ACEE5-3433-401C-8313-B76FFF657FF0}" destId="{8B01B066-B2D1-419B-9AA0-C74A238E7B18}" srcOrd="1" destOrd="0" presId="urn:microsoft.com/office/officeart/2018/5/layout/CenteredIconLabelDescriptionList"/>
    <dgm:cxn modelId="{E4324E08-DCAF-45DE-9C5D-5A0FAC42EAA5}" type="presParOf" srcId="{AE8ACEE5-3433-401C-8313-B76FFF657FF0}" destId="{8EF85570-9DE5-4460-8622-8EFEF4FCF249}" srcOrd="2" destOrd="0" presId="urn:microsoft.com/office/officeart/2018/5/layout/CenteredIconLabelDescriptionList"/>
    <dgm:cxn modelId="{BAC1014D-0B0D-4A72-BF1A-F7D815AF3022}" type="presParOf" srcId="{AE8ACEE5-3433-401C-8313-B76FFF657FF0}" destId="{DF487000-4234-414A-91B7-DA3AEF4D5918}" srcOrd="3" destOrd="0" presId="urn:microsoft.com/office/officeart/2018/5/layout/CenteredIconLabelDescriptionList"/>
    <dgm:cxn modelId="{4D943310-DC9E-41D0-86E3-7025E2C1296A}" type="presParOf" srcId="{AE8ACEE5-3433-401C-8313-B76FFF657FF0}" destId="{1FBD739D-5BF4-40E1-92AA-FAC96D013EF3}" srcOrd="4" destOrd="0" presId="urn:microsoft.com/office/officeart/2018/5/layout/CenteredIconLabelDescriptionList"/>
    <dgm:cxn modelId="{FBA3C110-596D-4DDA-9364-7994CC7D426B}" type="presParOf" srcId="{3DCDD06D-BB75-455A-BE68-3165AB19DAA8}" destId="{07785FD6-7C80-4163-8458-524523D02B5A}" srcOrd="7" destOrd="0" presId="urn:microsoft.com/office/officeart/2018/5/layout/CenteredIconLabelDescriptionList"/>
    <dgm:cxn modelId="{C17C5C94-FF41-48DA-ADC4-BCCEF95F19CE}" type="presParOf" srcId="{3DCDD06D-BB75-455A-BE68-3165AB19DAA8}" destId="{1F493461-73F2-45F1-8AD1-927E4D1B5DDD}" srcOrd="8" destOrd="0" presId="urn:microsoft.com/office/officeart/2018/5/layout/CenteredIconLabelDescriptionList"/>
    <dgm:cxn modelId="{E603B243-8B9D-4C77-9052-C4D1364D4764}" type="presParOf" srcId="{1F493461-73F2-45F1-8AD1-927E4D1B5DDD}" destId="{51FAAC3F-6CD4-43E8-8F0D-B733D615AA19}" srcOrd="0" destOrd="0" presId="urn:microsoft.com/office/officeart/2018/5/layout/CenteredIconLabelDescriptionList"/>
    <dgm:cxn modelId="{7D0B3412-17CE-4566-B85A-25BA6037DEB2}" type="presParOf" srcId="{1F493461-73F2-45F1-8AD1-927E4D1B5DDD}" destId="{36093A26-24FA-4448-9056-663CA7D2E291}" srcOrd="1" destOrd="0" presId="urn:microsoft.com/office/officeart/2018/5/layout/CenteredIconLabelDescriptionList"/>
    <dgm:cxn modelId="{81832FD3-7C40-4323-B1C2-31B47E6B9DF4}" type="presParOf" srcId="{1F493461-73F2-45F1-8AD1-927E4D1B5DDD}" destId="{FEE65AB9-578E-4F67-9A39-EA2E5135B4EE}" srcOrd="2" destOrd="0" presId="urn:microsoft.com/office/officeart/2018/5/layout/CenteredIconLabelDescriptionList"/>
    <dgm:cxn modelId="{5CF8B090-50C9-4FDD-8AF0-C0CD701583D5}" type="presParOf" srcId="{1F493461-73F2-45F1-8AD1-927E4D1B5DDD}" destId="{7EEE19E1-EFEA-4A3E-94F4-003B693635FB}" srcOrd="3" destOrd="0" presId="urn:microsoft.com/office/officeart/2018/5/layout/CenteredIconLabelDescriptionList"/>
    <dgm:cxn modelId="{8255EE2C-F044-4637-B1F5-58129302F947}" type="presParOf" srcId="{1F493461-73F2-45F1-8AD1-927E4D1B5DDD}" destId="{63943C30-4FE2-4D23-8913-1AFAE1E9BD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51BAA0-C245-4D7E-BA20-6FE11347C381}"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5867AB0-184F-4789-8168-83C71645B27B}">
      <dgm:prSet/>
      <dgm:spPr/>
      <dgm:t>
        <a:bodyPr/>
        <a:lstStyle/>
        <a:p>
          <a:pPr>
            <a:lnSpc>
              <a:spcPct val="100000"/>
            </a:lnSpc>
            <a:defRPr b="1"/>
          </a:pPr>
          <a:r>
            <a:rPr lang="en-US" b="1" i="0"/>
            <a:t>Model Performance Evaluation:</a:t>
          </a:r>
          <a:endParaRPr lang="en-US"/>
        </a:p>
      </dgm:t>
    </dgm:pt>
    <dgm:pt modelId="{6F6D0E6D-819B-4F15-A76D-E55BB5D247BE}" type="parTrans" cxnId="{E7B6AB37-C4D1-4214-B8FB-0F0B072A2674}">
      <dgm:prSet/>
      <dgm:spPr/>
      <dgm:t>
        <a:bodyPr/>
        <a:lstStyle/>
        <a:p>
          <a:endParaRPr lang="en-US"/>
        </a:p>
      </dgm:t>
    </dgm:pt>
    <dgm:pt modelId="{F5379A65-DC3E-4053-83D9-2F835FC41F56}" type="sibTrans" cxnId="{E7B6AB37-C4D1-4214-B8FB-0F0B072A2674}">
      <dgm:prSet/>
      <dgm:spPr/>
      <dgm:t>
        <a:bodyPr/>
        <a:lstStyle/>
        <a:p>
          <a:endParaRPr lang="en-US"/>
        </a:p>
      </dgm:t>
    </dgm:pt>
    <dgm:pt modelId="{FE7D7D81-B151-4CFF-9B52-04BE4CEDBB67}">
      <dgm:prSet/>
      <dgm:spPr/>
      <dgm:t>
        <a:bodyPr/>
        <a:lstStyle/>
        <a:p>
          <a:pPr>
            <a:lnSpc>
              <a:spcPct val="100000"/>
            </a:lnSpc>
          </a:pPr>
          <a:r>
            <a:rPr lang="en-US" b="1" i="0"/>
            <a:t>Objective:</a:t>
          </a:r>
          <a:r>
            <a:rPr lang="en-US" b="0" i="0"/>
            <a:t> Assess predictive performance.</a:t>
          </a:r>
          <a:endParaRPr lang="en-US"/>
        </a:p>
      </dgm:t>
    </dgm:pt>
    <dgm:pt modelId="{0D5AC27C-0B3D-48E2-8316-F07757EC77A6}" type="parTrans" cxnId="{47B6D3D1-28C2-4288-A279-6731E628DAB3}">
      <dgm:prSet/>
      <dgm:spPr/>
      <dgm:t>
        <a:bodyPr/>
        <a:lstStyle/>
        <a:p>
          <a:endParaRPr lang="en-US"/>
        </a:p>
      </dgm:t>
    </dgm:pt>
    <dgm:pt modelId="{FF4F4245-5422-467A-AF05-316B77161658}" type="sibTrans" cxnId="{47B6D3D1-28C2-4288-A279-6731E628DAB3}">
      <dgm:prSet/>
      <dgm:spPr/>
      <dgm:t>
        <a:bodyPr/>
        <a:lstStyle/>
        <a:p>
          <a:endParaRPr lang="en-US"/>
        </a:p>
      </dgm:t>
    </dgm:pt>
    <dgm:pt modelId="{FB1BEFFC-E3DA-40A8-B504-719AFF182EAF}">
      <dgm:prSet/>
      <dgm:spPr/>
      <dgm:t>
        <a:bodyPr/>
        <a:lstStyle/>
        <a:p>
          <a:pPr>
            <a:lnSpc>
              <a:spcPct val="100000"/>
            </a:lnSpc>
          </a:pPr>
          <a:r>
            <a:rPr lang="en-US" b="1" i="0"/>
            <a:t>Metrics:</a:t>
          </a:r>
          <a:r>
            <a:rPr lang="en-US" b="0" i="0"/>
            <a:t> Accuracy, precision, recall.</a:t>
          </a:r>
          <a:endParaRPr lang="en-US"/>
        </a:p>
      </dgm:t>
    </dgm:pt>
    <dgm:pt modelId="{206F1D00-422C-4299-8B94-CB08109B7F4E}" type="parTrans" cxnId="{16357BD3-2B77-4AB8-9E79-29F7F99A0E6B}">
      <dgm:prSet/>
      <dgm:spPr/>
      <dgm:t>
        <a:bodyPr/>
        <a:lstStyle/>
        <a:p>
          <a:endParaRPr lang="en-US"/>
        </a:p>
      </dgm:t>
    </dgm:pt>
    <dgm:pt modelId="{99171373-2637-418D-AD70-8F6A0B74C301}" type="sibTrans" cxnId="{16357BD3-2B77-4AB8-9E79-29F7F99A0E6B}">
      <dgm:prSet/>
      <dgm:spPr/>
      <dgm:t>
        <a:bodyPr/>
        <a:lstStyle/>
        <a:p>
          <a:endParaRPr lang="en-US"/>
        </a:p>
      </dgm:t>
    </dgm:pt>
    <dgm:pt modelId="{BFCB9D64-4F46-4F85-968E-26755933C92E}">
      <dgm:prSet/>
      <dgm:spPr/>
      <dgm:t>
        <a:bodyPr/>
        <a:lstStyle/>
        <a:p>
          <a:pPr>
            <a:lnSpc>
              <a:spcPct val="100000"/>
            </a:lnSpc>
          </a:pPr>
          <a:r>
            <a:rPr lang="en-US" b="1" i="0"/>
            <a:t>Benefits:</a:t>
          </a:r>
          <a:r>
            <a:rPr lang="en-US" b="0" i="0"/>
            <a:t> Ensures model reliability.</a:t>
          </a:r>
          <a:endParaRPr lang="en-US"/>
        </a:p>
      </dgm:t>
    </dgm:pt>
    <dgm:pt modelId="{8CDED0B2-DFEE-4371-A4EA-E4980CC69A75}" type="parTrans" cxnId="{4AB91BF7-F1D6-4375-9A88-F12FB980D0BC}">
      <dgm:prSet/>
      <dgm:spPr/>
      <dgm:t>
        <a:bodyPr/>
        <a:lstStyle/>
        <a:p>
          <a:endParaRPr lang="en-US"/>
        </a:p>
      </dgm:t>
    </dgm:pt>
    <dgm:pt modelId="{7CC83467-A860-4C5E-B94F-2D0E6E4D2019}" type="sibTrans" cxnId="{4AB91BF7-F1D6-4375-9A88-F12FB980D0BC}">
      <dgm:prSet/>
      <dgm:spPr/>
      <dgm:t>
        <a:bodyPr/>
        <a:lstStyle/>
        <a:p>
          <a:endParaRPr lang="en-US"/>
        </a:p>
      </dgm:t>
    </dgm:pt>
    <dgm:pt modelId="{F4B6B3EE-38F6-4891-9663-7CCD425AA52C}">
      <dgm:prSet/>
      <dgm:spPr/>
      <dgm:t>
        <a:bodyPr/>
        <a:lstStyle/>
        <a:p>
          <a:pPr>
            <a:lnSpc>
              <a:spcPct val="100000"/>
            </a:lnSpc>
            <a:defRPr b="1"/>
          </a:pPr>
          <a:r>
            <a:rPr lang="en-US" b="1" i="0"/>
            <a:t>Cross-Validation Testing:</a:t>
          </a:r>
          <a:endParaRPr lang="en-US"/>
        </a:p>
      </dgm:t>
    </dgm:pt>
    <dgm:pt modelId="{506188C0-6F30-46AA-8352-6C60B3345719}" type="parTrans" cxnId="{74B63B4B-49E3-4CA3-ACC5-015151C39335}">
      <dgm:prSet/>
      <dgm:spPr/>
      <dgm:t>
        <a:bodyPr/>
        <a:lstStyle/>
        <a:p>
          <a:endParaRPr lang="en-US"/>
        </a:p>
      </dgm:t>
    </dgm:pt>
    <dgm:pt modelId="{ECC0A5AB-4409-49C3-B2B8-EC3BDED48542}" type="sibTrans" cxnId="{74B63B4B-49E3-4CA3-ACC5-015151C39335}">
      <dgm:prSet/>
      <dgm:spPr/>
      <dgm:t>
        <a:bodyPr/>
        <a:lstStyle/>
        <a:p>
          <a:endParaRPr lang="en-US"/>
        </a:p>
      </dgm:t>
    </dgm:pt>
    <dgm:pt modelId="{CE618E36-1D58-4232-BED0-908D05A5A780}">
      <dgm:prSet/>
      <dgm:spPr/>
      <dgm:t>
        <a:bodyPr/>
        <a:lstStyle/>
        <a:p>
          <a:pPr>
            <a:lnSpc>
              <a:spcPct val="100000"/>
            </a:lnSpc>
          </a:pPr>
          <a:r>
            <a:rPr lang="en-US" b="1" i="0"/>
            <a:t>Objective:</a:t>
          </a:r>
          <a:r>
            <a:rPr lang="en-US" b="0" i="0"/>
            <a:t> Evaluate generalization.</a:t>
          </a:r>
          <a:endParaRPr lang="en-US"/>
        </a:p>
      </dgm:t>
    </dgm:pt>
    <dgm:pt modelId="{847C75EA-81E3-4364-B830-1A937439D648}" type="parTrans" cxnId="{45F1B7E1-9935-49AC-AC86-557A0E27837B}">
      <dgm:prSet/>
      <dgm:spPr/>
      <dgm:t>
        <a:bodyPr/>
        <a:lstStyle/>
        <a:p>
          <a:endParaRPr lang="en-US"/>
        </a:p>
      </dgm:t>
    </dgm:pt>
    <dgm:pt modelId="{ACF2913F-A04D-4E51-8611-FD36E6664093}" type="sibTrans" cxnId="{45F1B7E1-9935-49AC-AC86-557A0E27837B}">
      <dgm:prSet/>
      <dgm:spPr/>
      <dgm:t>
        <a:bodyPr/>
        <a:lstStyle/>
        <a:p>
          <a:endParaRPr lang="en-US"/>
        </a:p>
      </dgm:t>
    </dgm:pt>
    <dgm:pt modelId="{6D130074-1B4C-4E5E-8BC2-A9758751815A}">
      <dgm:prSet/>
      <dgm:spPr/>
      <dgm:t>
        <a:bodyPr/>
        <a:lstStyle/>
        <a:p>
          <a:pPr>
            <a:lnSpc>
              <a:spcPct val="100000"/>
            </a:lnSpc>
          </a:pPr>
          <a:r>
            <a:rPr lang="en-US" b="1" i="0" dirty="0"/>
            <a:t>Techniques:</a:t>
          </a:r>
          <a:r>
            <a:rPr lang="en-US" b="0" i="0" dirty="0"/>
            <a:t> cross-validation.</a:t>
          </a:r>
          <a:endParaRPr lang="en-US" dirty="0"/>
        </a:p>
      </dgm:t>
    </dgm:pt>
    <dgm:pt modelId="{9053D166-1A27-4E3C-B23B-8ACDB85991AC}" type="parTrans" cxnId="{2BA5FB0D-DDA9-44E5-A78C-6C9153828253}">
      <dgm:prSet/>
      <dgm:spPr/>
      <dgm:t>
        <a:bodyPr/>
        <a:lstStyle/>
        <a:p>
          <a:endParaRPr lang="en-US"/>
        </a:p>
      </dgm:t>
    </dgm:pt>
    <dgm:pt modelId="{B8CFEABA-64E7-4BD8-A653-E9427BA4993A}" type="sibTrans" cxnId="{2BA5FB0D-DDA9-44E5-A78C-6C9153828253}">
      <dgm:prSet/>
      <dgm:spPr/>
      <dgm:t>
        <a:bodyPr/>
        <a:lstStyle/>
        <a:p>
          <a:endParaRPr lang="en-US"/>
        </a:p>
      </dgm:t>
    </dgm:pt>
    <dgm:pt modelId="{2FED39EB-13A0-43A3-933E-EE3490836C88}">
      <dgm:prSet/>
      <dgm:spPr/>
      <dgm:t>
        <a:bodyPr/>
        <a:lstStyle/>
        <a:p>
          <a:pPr>
            <a:lnSpc>
              <a:spcPct val="100000"/>
            </a:lnSpc>
          </a:pPr>
          <a:r>
            <a:rPr lang="en-US" b="1" i="0"/>
            <a:t>Benefits:</a:t>
          </a:r>
          <a:r>
            <a:rPr lang="en-US" b="0" i="0"/>
            <a:t> Validates robustness across datasets.</a:t>
          </a:r>
          <a:endParaRPr lang="en-US"/>
        </a:p>
      </dgm:t>
    </dgm:pt>
    <dgm:pt modelId="{C2003AB5-F11F-4817-AA1C-7EB418FCE1AF}" type="parTrans" cxnId="{4FB9B060-8171-4191-99E1-A929FE2FD02C}">
      <dgm:prSet/>
      <dgm:spPr/>
      <dgm:t>
        <a:bodyPr/>
        <a:lstStyle/>
        <a:p>
          <a:endParaRPr lang="en-US"/>
        </a:p>
      </dgm:t>
    </dgm:pt>
    <dgm:pt modelId="{EE1CE071-8467-45C9-9620-C935E6926E9D}" type="sibTrans" cxnId="{4FB9B060-8171-4191-99E1-A929FE2FD02C}">
      <dgm:prSet/>
      <dgm:spPr/>
      <dgm:t>
        <a:bodyPr/>
        <a:lstStyle/>
        <a:p>
          <a:endParaRPr lang="en-US"/>
        </a:p>
      </dgm:t>
    </dgm:pt>
    <dgm:pt modelId="{91A79411-A34D-4CC3-83C9-39CB486631C3}">
      <dgm:prSet/>
      <dgm:spPr/>
      <dgm:t>
        <a:bodyPr/>
        <a:lstStyle/>
        <a:p>
          <a:pPr>
            <a:lnSpc>
              <a:spcPct val="100000"/>
            </a:lnSpc>
            <a:defRPr b="1"/>
          </a:pPr>
          <a:r>
            <a:rPr lang="en-US" b="1" i="0"/>
            <a:t>Real-time Model Monitoring:</a:t>
          </a:r>
          <a:endParaRPr lang="en-US"/>
        </a:p>
      </dgm:t>
    </dgm:pt>
    <dgm:pt modelId="{85318027-4959-4ECE-AC55-16663544E83B}" type="parTrans" cxnId="{7866D7A0-A7F3-4BA5-8CB2-78432BE77042}">
      <dgm:prSet/>
      <dgm:spPr/>
      <dgm:t>
        <a:bodyPr/>
        <a:lstStyle/>
        <a:p>
          <a:endParaRPr lang="en-US"/>
        </a:p>
      </dgm:t>
    </dgm:pt>
    <dgm:pt modelId="{3A672837-5429-4061-A6FA-9BF2748933DC}" type="sibTrans" cxnId="{7866D7A0-A7F3-4BA5-8CB2-78432BE77042}">
      <dgm:prSet/>
      <dgm:spPr/>
      <dgm:t>
        <a:bodyPr/>
        <a:lstStyle/>
        <a:p>
          <a:endParaRPr lang="en-US"/>
        </a:p>
      </dgm:t>
    </dgm:pt>
    <dgm:pt modelId="{C8FFB697-F190-4834-99B6-0632B8845E5F}">
      <dgm:prSet/>
      <dgm:spPr/>
      <dgm:t>
        <a:bodyPr/>
        <a:lstStyle/>
        <a:p>
          <a:pPr>
            <a:lnSpc>
              <a:spcPct val="100000"/>
            </a:lnSpc>
          </a:pPr>
          <a:r>
            <a:rPr lang="en-US" b="1" i="0"/>
            <a:t>Objective:</a:t>
          </a:r>
          <a:r>
            <a:rPr lang="en-US" b="0" i="0"/>
            <a:t> Monitor performance in real-time.</a:t>
          </a:r>
          <a:endParaRPr lang="en-US"/>
        </a:p>
      </dgm:t>
    </dgm:pt>
    <dgm:pt modelId="{577F3541-FB28-4A42-B632-EBBDBC0DC851}" type="parTrans" cxnId="{E2C27860-EE98-419C-974F-0A09B99DC0C4}">
      <dgm:prSet/>
      <dgm:spPr/>
      <dgm:t>
        <a:bodyPr/>
        <a:lstStyle/>
        <a:p>
          <a:endParaRPr lang="en-US"/>
        </a:p>
      </dgm:t>
    </dgm:pt>
    <dgm:pt modelId="{A6D86CBF-8546-4037-9752-EF987804EB09}" type="sibTrans" cxnId="{E2C27860-EE98-419C-974F-0A09B99DC0C4}">
      <dgm:prSet/>
      <dgm:spPr/>
      <dgm:t>
        <a:bodyPr/>
        <a:lstStyle/>
        <a:p>
          <a:endParaRPr lang="en-US"/>
        </a:p>
      </dgm:t>
    </dgm:pt>
    <dgm:pt modelId="{64C3DAA9-5CE6-4006-A631-643055129BC7}">
      <dgm:prSet/>
      <dgm:spPr/>
      <dgm:t>
        <a:bodyPr/>
        <a:lstStyle/>
        <a:p>
          <a:pPr>
            <a:lnSpc>
              <a:spcPct val="100000"/>
            </a:lnSpc>
          </a:pPr>
          <a:r>
            <a:rPr lang="en-US" b="1" i="0"/>
            <a:t>Tools:</a:t>
          </a:r>
          <a:r>
            <a:rPr lang="en-US" b="0" i="0"/>
            <a:t> Monitoring dashboards, alerts.</a:t>
          </a:r>
          <a:endParaRPr lang="en-US"/>
        </a:p>
      </dgm:t>
    </dgm:pt>
    <dgm:pt modelId="{CC9414DA-E791-4511-90CC-FB4CA522A68E}" type="parTrans" cxnId="{714CF32A-18C7-4C46-9E87-F664C22CC927}">
      <dgm:prSet/>
      <dgm:spPr/>
      <dgm:t>
        <a:bodyPr/>
        <a:lstStyle/>
        <a:p>
          <a:endParaRPr lang="en-US"/>
        </a:p>
      </dgm:t>
    </dgm:pt>
    <dgm:pt modelId="{84CE2D4D-7C1B-4343-8380-2D88D7B049D5}" type="sibTrans" cxnId="{714CF32A-18C7-4C46-9E87-F664C22CC927}">
      <dgm:prSet/>
      <dgm:spPr/>
      <dgm:t>
        <a:bodyPr/>
        <a:lstStyle/>
        <a:p>
          <a:endParaRPr lang="en-US"/>
        </a:p>
      </dgm:t>
    </dgm:pt>
    <dgm:pt modelId="{F35E22EE-B6F7-4419-B5E5-CCBA78F1F91A}">
      <dgm:prSet/>
      <dgm:spPr/>
      <dgm:t>
        <a:bodyPr/>
        <a:lstStyle/>
        <a:p>
          <a:pPr>
            <a:lnSpc>
              <a:spcPct val="100000"/>
            </a:lnSpc>
          </a:pPr>
          <a:r>
            <a:rPr lang="en-US" b="1" i="0"/>
            <a:t>Benefits:</a:t>
          </a:r>
          <a:r>
            <a:rPr lang="en-US" b="0" i="0"/>
            <a:t> Timely identification of performance issues.</a:t>
          </a:r>
          <a:endParaRPr lang="en-US"/>
        </a:p>
      </dgm:t>
    </dgm:pt>
    <dgm:pt modelId="{14728E3C-45AB-4A2B-97C9-DE80CC554180}" type="parTrans" cxnId="{5C4B0364-A5C2-4FB2-B9D5-B18B3401F1B3}">
      <dgm:prSet/>
      <dgm:spPr/>
      <dgm:t>
        <a:bodyPr/>
        <a:lstStyle/>
        <a:p>
          <a:endParaRPr lang="en-US"/>
        </a:p>
      </dgm:t>
    </dgm:pt>
    <dgm:pt modelId="{3E58091E-1FA3-4E78-83BB-18F292ED0B51}" type="sibTrans" cxnId="{5C4B0364-A5C2-4FB2-B9D5-B18B3401F1B3}">
      <dgm:prSet/>
      <dgm:spPr/>
      <dgm:t>
        <a:bodyPr/>
        <a:lstStyle/>
        <a:p>
          <a:endParaRPr lang="en-US"/>
        </a:p>
      </dgm:t>
    </dgm:pt>
    <dgm:pt modelId="{C2C6D3EB-EDF5-4E90-9404-00FE182594C1}">
      <dgm:prSet/>
      <dgm:spPr/>
      <dgm:t>
        <a:bodyPr/>
        <a:lstStyle/>
        <a:p>
          <a:pPr>
            <a:lnSpc>
              <a:spcPct val="100000"/>
            </a:lnSpc>
            <a:defRPr b="1"/>
          </a:pPr>
          <a:r>
            <a:rPr lang="en-US" b="1" i="0"/>
            <a:t>Sensitivity Analysis:</a:t>
          </a:r>
          <a:endParaRPr lang="en-US"/>
        </a:p>
      </dgm:t>
    </dgm:pt>
    <dgm:pt modelId="{CBCD3AD8-BF9B-45B7-8E37-D1F77F5932A0}" type="parTrans" cxnId="{08FB1F58-A551-4273-9123-FD84411F8EF1}">
      <dgm:prSet/>
      <dgm:spPr/>
      <dgm:t>
        <a:bodyPr/>
        <a:lstStyle/>
        <a:p>
          <a:endParaRPr lang="en-US"/>
        </a:p>
      </dgm:t>
    </dgm:pt>
    <dgm:pt modelId="{A29C15E2-7ECA-41E6-98F1-79F7EB65DD14}" type="sibTrans" cxnId="{08FB1F58-A551-4273-9123-FD84411F8EF1}">
      <dgm:prSet/>
      <dgm:spPr/>
      <dgm:t>
        <a:bodyPr/>
        <a:lstStyle/>
        <a:p>
          <a:endParaRPr lang="en-US"/>
        </a:p>
      </dgm:t>
    </dgm:pt>
    <dgm:pt modelId="{0FA94176-453A-4384-9826-49B6A95A5A22}">
      <dgm:prSet/>
      <dgm:spPr/>
      <dgm:t>
        <a:bodyPr/>
        <a:lstStyle/>
        <a:p>
          <a:pPr>
            <a:lnSpc>
              <a:spcPct val="100000"/>
            </a:lnSpc>
          </a:pPr>
          <a:r>
            <a:rPr lang="en-US" b="1" i="0"/>
            <a:t>Objective:</a:t>
          </a:r>
          <a:r>
            <a:rPr lang="en-US" b="0" i="0"/>
            <a:t> Assess sensitivity to variable changes.</a:t>
          </a:r>
          <a:endParaRPr lang="en-US"/>
        </a:p>
      </dgm:t>
    </dgm:pt>
    <dgm:pt modelId="{405EB914-840B-46C9-88AE-F92DA4951853}" type="parTrans" cxnId="{56F10BBD-D508-4021-8D91-EF69E3EBAA7F}">
      <dgm:prSet/>
      <dgm:spPr/>
      <dgm:t>
        <a:bodyPr/>
        <a:lstStyle/>
        <a:p>
          <a:endParaRPr lang="en-US"/>
        </a:p>
      </dgm:t>
    </dgm:pt>
    <dgm:pt modelId="{16D352D8-E016-4C01-9DBA-833B1E6847C2}" type="sibTrans" cxnId="{56F10BBD-D508-4021-8D91-EF69E3EBAA7F}">
      <dgm:prSet/>
      <dgm:spPr/>
      <dgm:t>
        <a:bodyPr/>
        <a:lstStyle/>
        <a:p>
          <a:endParaRPr lang="en-US"/>
        </a:p>
      </dgm:t>
    </dgm:pt>
    <dgm:pt modelId="{379D9485-A1D7-4F31-A166-A51E8E3FB4C4}">
      <dgm:prSet/>
      <dgm:spPr/>
      <dgm:t>
        <a:bodyPr/>
        <a:lstStyle/>
        <a:p>
          <a:pPr>
            <a:lnSpc>
              <a:spcPct val="100000"/>
            </a:lnSpc>
          </a:pPr>
          <a:r>
            <a:rPr lang="en-US" b="1" i="0"/>
            <a:t>Techniques:</a:t>
          </a:r>
          <a:r>
            <a:rPr lang="en-US" b="0" i="0"/>
            <a:t> One-variable-at-a-time analysis.</a:t>
          </a:r>
          <a:endParaRPr lang="en-US"/>
        </a:p>
      </dgm:t>
    </dgm:pt>
    <dgm:pt modelId="{8399A030-03F6-4206-9584-6FB2CF34E483}" type="parTrans" cxnId="{F76AA063-683D-4D1A-9146-4ED0019F33DC}">
      <dgm:prSet/>
      <dgm:spPr/>
      <dgm:t>
        <a:bodyPr/>
        <a:lstStyle/>
        <a:p>
          <a:endParaRPr lang="en-US"/>
        </a:p>
      </dgm:t>
    </dgm:pt>
    <dgm:pt modelId="{7810E18F-A6AF-4BEC-8A42-257CD4ED3BE6}" type="sibTrans" cxnId="{F76AA063-683D-4D1A-9146-4ED0019F33DC}">
      <dgm:prSet/>
      <dgm:spPr/>
      <dgm:t>
        <a:bodyPr/>
        <a:lstStyle/>
        <a:p>
          <a:endParaRPr lang="en-US"/>
        </a:p>
      </dgm:t>
    </dgm:pt>
    <dgm:pt modelId="{8E432097-05BC-4B79-B3E7-F0FCAAE27F13}">
      <dgm:prSet/>
      <dgm:spPr/>
      <dgm:t>
        <a:bodyPr/>
        <a:lstStyle/>
        <a:p>
          <a:pPr>
            <a:lnSpc>
              <a:spcPct val="100000"/>
            </a:lnSpc>
          </a:pPr>
          <a:r>
            <a:rPr lang="en-US" b="1" i="0"/>
            <a:t>Benefits:</a:t>
          </a:r>
          <a:r>
            <a:rPr lang="en-US" b="0" i="0"/>
            <a:t> Identifies critical variables.</a:t>
          </a:r>
          <a:endParaRPr lang="en-US"/>
        </a:p>
      </dgm:t>
    </dgm:pt>
    <dgm:pt modelId="{90377AF0-98F1-4CC6-8A72-B7A73C4C3C1C}" type="parTrans" cxnId="{D7F70F68-8B64-46D4-870F-6576ACE66EDF}">
      <dgm:prSet/>
      <dgm:spPr/>
      <dgm:t>
        <a:bodyPr/>
        <a:lstStyle/>
        <a:p>
          <a:endParaRPr lang="en-US"/>
        </a:p>
      </dgm:t>
    </dgm:pt>
    <dgm:pt modelId="{02904C37-02AF-49A0-B049-6BC6F426A8D6}" type="sibTrans" cxnId="{D7F70F68-8B64-46D4-870F-6576ACE66EDF}">
      <dgm:prSet/>
      <dgm:spPr/>
      <dgm:t>
        <a:bodyPr/>
        <a:lstStyle/>
        <a:p>
          <a:endParaRPr lang="en-US"/>
        </a:p>
      </dgm:t>
    </dgm:pt>
    <dgm:pt modelId="{E440E498-2908-4697-BDD2-7FAB01063C43}">
      <dgm:prSet/>
      <dgm:spPr/>
      <dgm:t>
        <a:bodyPr/>
        <a:lstStyle/>
        <a:p>
          <a:pPr>
            <a:lnSpc>
              <a:spcPct val="100000"/>
            </a:lnSpc>
            <a:defRPr b="1"/>
          </a:pPr>
          <a:r>
            <a:rPr lang="en-US" b="1" i="0"/>
            <a:t>Human-in-the-Loop Feedback Analysis:</a:t>
          </a:r>
          <a:endParaRPr lang="en-US"/>
        </a:p>
      </dgm:t>
    </dgm:pt>
    <dgm:pt modelId="{2A8447C5-6248-413D-8E16-1A2496A5BB14}" type="parTrans" cxnId="{864721C2-0C6A-4D77-BCDA-C92A184490F5}">
      <dgm:prSet/>
      <dgm:spPr/>
      <dgm:t>
        <a:bodyPr/>
        <a:lstStyle/>
        <a:p>
          <a:endParaRPr lang="en-US"/>
        </a:p>
      </dgm:t>
    </dgm:pt>
    <dgm:pt modelId="{B2362169-42BC-4AA3-A2BA-F66DB92EC447}" type="sibTrans" cxnId="{864721C2-0C6A-4D77-BCDA-C92A184490F5}">
      <dgm:prSet/>
      <dgm:spPr/>
      <dgm:t>
        <a:bodyPr/>
        <a:lstStyle/>
        <a:p>
          <a:endParaRPr lang="en-US"/>
        </a:p>
      </dgm:t>
    </dgm:pt>
    <dgm:pt modelId="{47CA2AEF-AFD0-41BE-B09E-BAD94981C4C5}">
      <dgm:prSet/>
      <dgm:spPr/>
      <dgm:t>
        <a:bodyPr/>
        <a:lstStyle/>
        <a:p>
          <a:pPr>
            <a:lnSpc>
              <a:spcPct val="100000"/>
            </a:lnSpc>
          </a:pPr>
          <a:r>
            <a:rPr lang="en-US" b="1" i="0"/>
            <a:t>Objective:</a:t>
          </a:r>
          <a:r>
            <a:rPr lang="en-US" b="0" i="0"/>
            <a:t> Analyze user feedback.</a:t>
          </a:r>
          <a:endParaRPr lang="en-US"/>
        </a:p>
      </dgm:t>
    </dgm:pt>
    <dgm:pt modelId="{BC79F8C2-6E6E-4673-BD26-8A053737AEB1}" type="parTrans" cxnId="{F3940D56-D674-4DE0-A975-9B7A6CC1D0E1}">
      <dgm:prSet/>
      <dgm:spPr/>
      <dgm:t>
        <a:bodyPr/>
        <a:lstStyle/>
        <a:p>
          <a:endParaRPr lang="en-US"/>
        </a:p>
      </dgm:t>
    </dgm:pt>
    <dgm:pt modelId="{D92FC3F6-FED5-442C-BFE9-8AD0DA7D9A12}" type="sibTrans" cxnId="{F3940D56-D674-4DE0-A975-9B7A6CC1D0E1}">
      <dgm:prSet/>
      <dgm:spPr/>
      <dgm:t>
        <a:bodyPr/>
        <a:lstStyle/>
        <a:p>
          <a:endParaRPr lang="en-US"/>
        </a:p>
      </dgm:t>
    </dgm:pt>
    <dgm:pt modelId="{C6D33AC5-E3D6-4AF6-9DAD-492AA4795ABC}">
      <dgm:prSet/>
      <dgm:spPr/>
      <dgm:t>
        <a:bodyPr/>
        <a:lstStyle/>
        <a:p>
          <a:pPr>
            <a:lnSpc>
              <a:spcPct val="100000"/>
            </a:lnSpc>
          </a:pPr>
          <a:r>
            <a:rPr lang="en-US" b="1" i="0"/>
            <a:t>Methods:</a:t>
          </a:r>
          <a:r>
            <a:rPr lang="en-US" b="0" i="0"/>
            <a:t> Surveys, interviews.</a:t>
          </a:r>
          <a:endParaRPr lang="en-US"/>
        </a:p>
      </dgm:t>
    </dgm:pt>
    <dgm:pt modelId="{E2614870-DB17-487C-AB48-4EC1E9CDA0B2}" type="parTrans" cxnId="{43EB7E83-3809-4173-AD31-8344E0F90DD6}">
      <dgm:prSet/>
      <dgm:spPr/>
      <dgm:t>
        <a:bodyPr/>
        <a:lstStyle/>
        <a:p>
          <a:endParaRPr lang="en-US"/>
        </a:p>
      </dgm:t>
    </dgm:pt>
    <dgm:pt modelId="{DEEB2D03-9287-471B-AB6E-15E8E78E0C1A}" type="sibTrans" cxnId="{43EB7E83-3809-4173-AD31-8344E0F90DD6}">
      <dgm:prSet/>
      <dgm:spPr/>
      <dgm:t>
        <a:bodyPr/>
        <a:lstStyle/>
        <a:p>
          <a:endParaRPr lang="en-US"/>
        </a:p>
      </dgm:t>
    </dgm:pt>
    <dgm:pt modelId="{3C9344E8-DEF1-4B9E-9099-8BED99220EAC}">
      <dgm:prSet/>
      <dgm:spPr/>
      <dgm:t>
        <a:bodyPr/>
        <a:lstStyle/>
        <a:p>
          <a:pPr>
            <a:lnSpc>
              <a:spcPct val="100000"/>
            </a:lnSpc>
          </a:pPr>
          <a:r>
            <a:rPr lang="en-US" b="1" i="0"/>
            <a:t>Benefits:</a:t>
          </a:r>
          <a:r>
            <a:rPr lang="en-US" b="0" i="0"/>
            <a:t> Aligns model with industry needs.</a:t>
          </a:r>
          <a:endParaRPr lang="en-US"/>
        </a:p>
      </dgm:t>
    </dgm:pt>
    <dgm:pt modelId="{51BB0E26-7C46-4C05-AF55-642086EE45A3}" type="parTrans" cxnId="{7B4640E7-FD93-4CB7-A9D5-D2FAED88A188}">
      <dgm:prSet/>
      <dgm:spPr/>
      <dgm:t>
        <a:bodyPr/>
        <a:lstStyle/>
        <a:p>
          <a:endParaRPr lang="en-US"/>
        </a:p>
      </dgm:t>
    </dgm:pt>
    <dgm:pt modelId="{7A72E7A5-1D6A-4DF7-B719-F2AF4B7CF8DA}" type="sibTrans" cxnId="{7B4640E7-FD93-4CB7-A9D5-D2FAED88A188}">
      <dgm:prSet/>
      <dgm:spPr/>
      <dgm:t>
        <a:bodyPr/>
        <a:lstStyle/>
        <a:p>
          <a:endParaRPr lang="en-US"/>
        </a:p>
      </dgm:t>
    </dgm:pt>
    <dgm:pt modelId="{1A463323-434E-4367-97FE-625118F73A2D}" type="pres">
      <dgm:prSet presAssocID="{5951BAA0-C245-4D7E-BA20-6FE11347C381}" presName="root" presStyleCnt="0">
        <dgm:presLayoutVars>
          <dgm:dir/>
          <dgm:resizeHandles val="exact"/>
        </dgm:presLayoutVars>
      </dgm:prSet>
      <dgm:spPr/>
    </dgm:pt>
    <dgm:pt modelId="{DB3C1BC0-1427-4345-B18E-F1DBDBAF2546}" type="pres">
      <dgm:prSet presAssocID="{35867AB0-184F-4789-8168-83C71645B27B}" presName="compNode" presStyleCnt="0"/>
      <dgm:spPr/>
    </dgm:pt>
    <dgm:pt modelId="{E22A2168-1C90-4C92-B3F2-293575189004}" type="pres">
      <dgm:prSet presAssocID="{35867AB0-184F-4789-8168-83C71645B2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D33D86F1-D4C7-423E-8F73-05826A8A0A8C}" type="pres">
      <dgm:prSet presAssocID="{35867AB0-184F-4789-8168-83C71645B27B}" presName="iconSpace" presStyleCnt="0"/>
      <dgm:spPr/>
    </dgm:pt>
    <dgm:pt modelId="{8223C4BB-AC9B-4D99-97E9-99C386688E8F}" type="pres">
      <dgm:prSet presAssocID="{35867AB0-184F-4789-8168-83C71645B27B}" presName="parTx" presStyleLbl="revTx" presStyleIdx="0" presStyleCnt="10">
        <dgm:presLayoutVars>
          <dgm:chMax val="0"/>
          <dgm:chPref val="0"/>
        </dgm:presLayoutVars>
      </dgm:prSet>
      <dgm:spPr/>
    </dgm:pt>
    <dgm:pt modelId="{96914EA8-05A5-4A12-913B-E07E67C811B4}" type="pres">
      <dgm:prSet presAssocID="{35867AB0-184F-4789-8168-83C71645B27B}" presName="txSpace" presStyleCnt="0"/>
      <dgm:spPr/>
    </dgm:pt>
    <dgm:pt modelId="{9609A8AF-0C44-4CDE-AD8C-44A9A7F728B1}" type="pres">
      <dgm:prSet presAssocID="{35867AB0-184F-4789-8168-83C71645B27B}" presName="desTx" presStyleLbl="revTx" presStyleIdx="1" presStyleCnt="10">
        <dgm:presLayoutVars/>
      </dgm:prSet>
      <dgm:spPr/>
    </dgm:pt>
    <dgm:pt modelId="{E1EDACFD-13F2-4417-A3FA-0390FC0315BD}" type="pres">
      <dgm:prSet presAssocID="{F5379A65-DC3E-4053-83D9-2F835FC41F56}" presName="sibTrans" presStyleCnt="0"/>
      <dgm:spPr/>
    </dgm:pt>
    <dgm:pt modelId="{DAE63168-7F16-4443-A92C-B930E2C4743E}" type="pres">
      <dgm:prSet presAssocID="{F4B6B3EE-38F6-4891-9663-7CCD425AA52C}" presName="compNode" presStyleCnt="0"/>
      <dgm:spPr/>
    </dgm:pt>
    <dgm:pt modelId="{A6985782-096B-46E7-921D-8E30854EC72A}" type="pres">
      <dgm:prSet presAssocID="{F4B6B3EE-38F6-4891-9663-7CCD425AA5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15FABD46-3088-41F8-8BD6-8F6CB913E416}" type="pres">
      <dgm:prSet presAssocID="{F4B6B3EE-38F6-4891-9663-7CCD425AA52C}" presName="iconSpace" presStyleCnt="0"/>
      <dgm:spPr/>
    </dgm:pt>
    <dgm:pt modelId="{92CC7ECF-3F9D-4F50-AF53-39FD0453651C}" type="pres">
      <dgm:prSet presAssocID="{F4B6B3EE-38F6-4891-9663-7CCD425AA52C}" presName="parTx" presStyleLbl="revTx" presStyleIdx="2" presStyleCnt="10">
        <dgm:presLayoutVars>
          <dgm:chMax val="0"/>
          <dgm:chPref val="0"/>
        </dgm:presLayoutVars>
      </dgm:prSet>
      <dgm:spPr/>
    </dgm:pt>
    <dgm:pt modelId="{88480A00-DCB7-4FD3-9FE6-8916B164160B}" type="pres">
      <dgm:prSet presAssocID="{F4B6B3EE-38F6-4891-9663-7CCD425AA52C}" presName="txSpace" presStyleCnt="0"/>
      <dgm:spPr/>
    </dgm:pt>
    <dgm:pt modelId="{76A916A0-EE20-4128-886F-0F6411F7B8E7}" type="pres">
      <dgm:prSet presAssocID="{F4B6B3EE-38F6-4891-9663-7CCD425AA52C}" presName="desTx" presStyleLbl="revTx" presStyleIdx="3" presStyleCnt="10">
        <dgm:presLayoutVars/>
      </dgm:prSet>
      <dgm:spPr/>
    </dgm:pt>
    <dgm:pt modelId="{E2766ADC-21C5-414A-B4CA-D68C9FFC7A4E}" type="pres">
      <dgm:prSet presAssocID="{ECC0A5AB-4409-49C3-B2B8-EC3BDED48542}" presName="sibTrans" presStyleCnt="0"/>
      <dgm:spPr/>
    </dgm:pt>
    <dgm:pt modelId="{F7B38726-7439-453D-ACEC-EBBF8AACF544}" type="pres">
      <dgm:prSet presAssocID="{91A79411-A34D-4CC3-83C9-39CB486631C3}" presName="compNode" presStyleCnt="0"/>
      <dgm:spPr/>
    </dgm:pt>
    <dgm:pt modelId="{0D88B354-95F4-43AA-9F6C-0D21B78A7B55}" type="pres">
      <dgm:prSet presAssocID="{91A79411-A34D-4CC3-83C9-39CB486631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169D557D-D8C7-49DF-B8FF-001D9A3ADAD3}" type="pres">
      <dgm:prSet presAssocID="{91A79411-A34D-4CC3-83C9-39CB486631C3}" presName="iconSpace" presStyleCnt="0"/>
      <dgm:spPr/>
    </dgm:pt>
    <dgm:pt modelId="{9FC0F894-9100-4F89-8F9F-14B2DDA176E7}" type="pres">
      <dgm:prSet presAssocID="{91A79411-A34D-4CC3-83C9-39CB486631C3}" presName="parTx" presStyleLbl="revTx" presStyleIdx="4" presStyleCnt="10">
        <dgm:presLayoutVars>
          <dgm:chMax val="0"/>
          <dgm:chPref val="0"/>
        </dgm:presLayoutVars>
      </dgm:prSet>
      <dgm:spPr/>
    </dgm:pt>
    <dgm:pt modelId="{34B82CB9-E05E-4452-825D-92C39390D8F8}" type="pres">
      <dgm:prSet presAssocID="{91A79411-A34D-4CC3-83C9-39CB486631C3}" presName="txSpace" presStyleCnt="0"/>
      <dgm:spPr/>
    </dgm:pt>
    <dgm:pt modelId="{E5252BF0-059C-42A6-B049-29CE41E2A96C}" type="pres">
      <dgm:prSet presAssocID="{91A79411-A34D-4CC3-83C9-39CB486631C3}" presName="desTx" presStyleLbl="revTx" presStyleIdx="5" presStyleCnt="10">
        <dgm:presLayoutVars/>
      </dgm:prSet>
      <dgm:spPr/>
    </dgm:pt>
    <dgm:pt modelId="{FD8F9A3F-D533-4F82-9E08-DD616359C93E}" type="pres">
      <dgm:prSet presAssocID="{3A672837-5429-4061-A6FA-9BF2748933DC}" presName="sibTrans" presStyleCnt="0"/>
      <dgm:spPr/>
    </dgm:pt>
    <dgm:pt modelId="{E09D8934-441E-4301-9D72-F2561822E2E0}" type="pres">
      <dgm:prSet presAssocID="{C2C6D3EB-EDF5-4E90-9404-00FE182594C1}" presName="compNode" presStyleCnt="0"/>
      <dgm:spPr/>
    </dgm:pt>
    <dgm:pt modelId="{B5D2BDE2-4788-46ED-88FD-281A1487F0C6}" type="pres">
      <dgm:prSet presAssocID="{C2C6D3EB-EDF5-4E90-9404-00FE182594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84826946-884F-4B0D-8110-25944B6F3573}" type="pres">
      <dgm:prSet presAssocID="{C2C6D3EB-EDF5-4E90-9404-00FE182594C1}" presName="iconSpace" presStyleCnt="0"/>
      <dgm:spPr/>
    </dgm:pt>
    <dgm:pt modelId="{44CF1BF7-7377-4ABC-8D63-42867DEC7A37}" type="pres">
      <dgm:prSet presAssocID="{C2C6D3EB-EDF5-4E90-9404-00FE182594C1}" presName="parTx" presStyleLbl="revTx" presStyleIdx="6" presStyleCnt="10">
        <dgm:presLayoutVars>
          <dgm:chMax val="0"/>
          <dgm:chPref val="0"/>
        </dgm:presLayoutVars>
      </dgm:prSet>
      <dgm:spPr/>
    </dgm:pt>
    <dgm:pt modelId="{A0702335-0ADB-444E-AC08-428D9448CFBC}" type="pres">
      <dgm:prSet presAssocID="{C2C6D3EB-EDF5-4E90-9404-00FE182594C1}" presName="txSpace" presStyleCnt="0"/>
      <dgm:spPr/>
    </dgm:pt>
    <dgm:pt modelId="{09DD8C47-FBD6-4823-B377-370053D6B020}" type="pres">
      <dgm:prSet presAssocID="{C2C6D3EB-EDF5-4E90-9404-00FE182594C1}" presName="desTx" presStyleLbl="revTx" presStyleIdx="7" presStyleCnt="10">
        <dgm:presLayoutVars/>
      </dgm:prSet>
      <dgm:spPr/>
    </dgm:pt>
    <dgm:pt modelId="{6450BF7A-A692-44E6-89D3-E8C81BC5E5AA}" type="pres">
      <dgm:prSet presAssocID="{A29C15E2-7ECA-41E6-98F1-79F7EB65DD14}" presName="sibTrans" presStyleCnt="0"/>
      <dgm:spPr/>
    </dgm:pt>
    <dgm:pt modelId="{8609D32B-66D1-4687-BB5E-4159631A72F7}" type="pres">
      <dgm:prSet presAssocID="{E440E498-2908-4697-BDD2-7FAB01063C43}" presName="compNode" presStyleCnt="0"/>
      <dgm:spPr/>
    </dgm:pt>
    <dgm:pt modelId="{47B5E980-584C-4F01-BC95-854A5FC55403}" type="pres">
      <dgm:prSet presAssocID="{E440E498-2908-4697-BDD2-7FAB01063C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ustomer Review"/>
        </a:ext>
      </dgm:extLst>
    </dgm:pt>
    <dgm:pt modelId="{88CE6DD1-540E-4305-826A-2181CB589F2D}" type="pres">
      <dgm:prSet presAssocID="{E440E498-2908-4697-BDD2-7FAB01063C43}" presName="iconSpace" presStyleCnt="0"/>
      <dgm:spPr/>
    </dgm:pt>
    <dgm:pt modelId="{AD632F35-1526-40CB-BEAE-DCAC767BED0A}" type="pres">
      <dgm:prSet presAssocID="{E440E498-2908-4697-BDD2-7FAB01063C43}" presName="parTx" presStyleLbl="revTx" presStyleIdx="8" presStyleCnt="10">
        <dgm:presLayoutVars>
          <dgm:chMax val="0"/>
          <dgm:chPref val="0"/>
        </dgm:presLayoutVars>
      </dgm:prSet>
      <dgm:spPr/>
    </dgm:pt>
    <dgm:pt modelId="{8EA6CF0A-08F3-48B2-9112-F862991C46CF}" type="pres">
      <dgm:prSet presAssocID="{E440E498-2908-4697-BDD2-7FAB01063C43}" presName="txSpace" presStyleCnt="0"/>
      <dgm:spPr/>
    </dgm:pt>
    <dgm:pt modelId="{3583D7C6-312D-462E-89B7-A0B0A732F8B6}" type="pres">
      <dgm:prSet presAssocID="{E440E498-2908-4697-BDD2-7FAB01063C43}" presName="desTx" presStyleLbl="revTx" presStyleIdx="9" presStyleCnt="10">
        <dgm:presLayoutVars/>
      </dgm:prSet>
      <dgm:spPr/>
    </dgm:pt>
  </dgm:ptLst>
  <dgm:cxnLst>
    <dgm:cxn modelId="{2BA5FB0D-DDA9-44E5-A78C-6C9153828253}" srcId="{F4B6B3EE-38F6-4891-9663-7CCD425AA52C}" destId="{6D130074-1B4C-4E5E-8BC2-A9758751815A}" srcOrd="1" destOrd="0" parTransId="{9053D166-1A27-4E3C-B23B-8ACDB85991AC}" sibTransId="{B8CFEABA-64E7-4BD8-A653-E9427BA4993A}"/>
    <dgm:cxn modelId="{EAB8C61D-7333-4B3A-AE35-2852C75EE7D4}" type="presOf" srcId="{6D130074-1B4C-4E5E-8BC2-A9758751815A}" destId="{76A916A0-EE20-4128-886F-0F6411F7B8E7}" srcOrd="0" destOrd="1" presId="urn:microsoft.com/office/officeart/2018/5/layout/CenteredIconLabelDescriptionList"/>
    <dgm:cxn modelId="{714CF32A-18C7-4C46-9E87-F664C22CC927}" srcId="{91A79411-A34D-4CC3-83C9-39CB486631C3}" destId="{64C3DAA9-5CE6-4006-A631-643055129BC7}" srcOrd="1" destOrd="0" parTransId="{CC9414DA-E791-4511-90CC-FB4CA522A68E}" sibTransId="{84CE2D4D-7C1B-4343-8380-2D88D7B049D5}"/>
    <dgm:cxn modelId="{E7B6AB37-C4D1-4214-B8FB-0F0B072A2674}" srcId="{5951BAA0-C245-4D7E-BA20-6FE11347C381}" destId="{35867AB0-184F-4789-8168-83C71645B27B}" srcOrd="0" destOrd="0" parTransId="{6F6D0E6D-819B-4F15-A76D-E55BB5D247BE}" sibTransId="{F5379A65-DC3E-4053-83D9-2F835FC41F56}"/>
    <dgm:cxn modelId="{0FA8003D-B76E-4E59-828D-4B65801F63F4}" type="presOf" srcId="{47CA2AEF-AFD0-41BE-B09E-BAD94981C4C5}" destId="{3583D7C6-312D-462E-89B7-A0B0A732F8B6}" srcOrd="0" destOrd="0" presId="urn:microsoft.com/office/officeart/2018/5/layout/CenteredIconLabelDescriptionList"/>
    <dgm:cxn modelId="{595C1A3F-2166-40E7-8244-EADD760DB7DA}" type="presOf" srcId="{CE618E36-1D58-4232-BED0-908D05A5A780}" destId="{76A916A0-EE20-4128-886F-0F6411F7B8E7}" srcOrd="0" destOrd="0" presId="urn:microsoft.com/office/officeart/2018/5/layout/CenteredIconLabelDescriptionList"/>
    <dgm:cxn modelId="{4B7D735C-3023-48B9-9BA0-F50005D405EA}" type="presOf" srcId="{5951BAA0-C245-4D7E-BA20-6FE11347C381}" destId="{1A463323-434E-4367-97FE-625118F73A2D}" srcOrd="0" destOrd="0" presId="urn:microsoft.com/office/officeart/2018/5/layout/CenteredIconLabelDescriptionList"/>
    <dgm:cxn modelId="{D8D8915D-39D7-4B2F-8CAF-8BB691961A38}" type="presOf" srcId="{C6D33AC5-E3D6-4AF6-9DAD-492AA4795ABC}" destId="{3583D7C6-312D-462E-89B7-A0B0A732F8B6}" srcOrd="0" destOrd="1" presId="urn:microsoft.com/office/officeart/2018/5/layout/CenteredIconLabelDescriptionList"/>
    <dgm:cxn modelId="{E2C27860-EE98-419C-974F-0A09B99DC0C4}" srcId="{91A79411-A34D-4CC3-83C9-39CB486631C3}" destId="{C8FFB697-F190-4834-99B6-0632B8845E5F}" srcOrd="0" destOrd="0" parTransId="{577F3541-FB28-4A42-B632-EBBDBC0DC851}" sibTransId="{A6D86CBF-8546-4037-9752-EF987804EB09}"/>
    <dgm:cxn modelId="{4FB9B060-8171-4191-99E1-A929FE2FD02C}" srcId="{F4B6B3EE-38F6-4891-9663-7CCD425AA52C}" destId="{2FED39EB-13A0-43A3-933E-EE3490836C88}" srcOrd="2" destOrd="0" parTransId="{C2003AB5-F11F-4817-AA1C-7EB418FCE1AF}" sibTransId="{EE1CE071-8467-45C9-9620-C935E6926E9D}"/>
    <dgm:cxn modelId="{EC8EE460-9224-48A3-BE47-6C71F5F64673}" type="presOf" srcId="{35867AB0-184F-4789-8168-83C71645B27B}" destId="{8223C4BB-AC9B-4D99-97E9-99C386688E8F}" srcOrd="0" destOrd="0" presId="urn:microsoft.com/office/officeart/2018/5/layout/CenteredIconLabelDescriptionList"/>
    <dgm:cxn modelId="{F76AA063-683D-4D1A-9146-4ED0019F33DC}" srcId="{C2C6D3EB-EDF5-4E90-9404-00FE182594C1}" destId="{379D9485-A1D7-4F31-A166-A51E8E3FB4C4}" srcOrd="1" destOrd="0" parTransId="{8399A030-03F6-4206-9584-6FB2CF34E483}" sibTransId="{7810E18F-A6AF-4BEC-8A42-257CD4ED3BE6}"/>
    <dgm:cxn modelId="{5C4B0364-A5C2-4FB2-B9D5-B18B3401F1B3}" srcId="{91A79411-A34D-4CC3-83C9-39CB486631C3}" destId="{F35E22EE-B6F7-4419-B5E5-CCBA78F1F91A}" srcOrd="2" destOrd="0" parTransId="{14728E3C-45AB-4A2B-97C9-DE80CC554180}" sibTransId="{3E58091E-1FA3-4E78-83BB-18F292ED0B51}"/>
    <dgm:cxn modelId="{53CC2765-13CF-4BF7-9C29-A8F41E204269}" type="presOf" srcId="{BFCB9D64-4F46-4F85-968E-26755933C92E}" destId="{9609A8AF-0C44-4CDE-AD8C-44A9A7F728B1}" srcOrd="0" destOrd="2" presId="urn:microsoft.com/office/officeart/2018/5/layout/CenteredIconLabelDescriptionList"/>
    <dgm:cxn modelId="{D7F70F68-8B64-46D4-870F-6576ACE66EDF}" srcId="{C2C6D3EB-EDF5-4E90-9404-00FE182594C1}" destId="{8E432097-05BC-4B79-B3E7-F0FCAAE27F13}" srcOrd="2" destOrd="0" parTransId="{90377AF0-98F1-4CC6-8A72-B7A73C4C3C1C}" sibTransId="{02904C37-02AF-49A0-B049-6BC6F426A8D6}"/>
    <dgm:cxn modelId="{75E7FD4A-8A26-4510-992F-D1925B19A574}" type="presOf" srcId="{C2C6D3EB-EDF5-4E90-9404-00FE182594C1}" destId="{44CF1BF7-7377-4ABC-8D63-42867DEC7A37}" srcOrd="0" destOrd="0" presId="urn:microsoft.com/office/officeart/2018/5/layout/CenteredIconLabelDescriptionList"/>
    <dgm:cxn modelId="{74B63B4B-49E3-4CA3-ACC5-015151C39335}" srcId="{5951BAA0-C245-4D7E-BA20-6FE11347C381}" destId="{F4B6B3EE-38F6-4891-9663-7CCD425AA52C}" srcOrd="1" destOrd="0" parTransId="{506188C0-6F30-46AA-8352-6C60B3345719}" sibTransId="{ECC0A5AB-4409-49C3-B2B8-EC3BDED48542}"/>
    <dgm:cxn modelId="{062C8974-ADA7-4150-A15C-30E64408E6B2}" type="presOf" srcId="{E440E498-2908-4697-BDD2-7FAB01063C43}" destId="{AD632F35-1526-40CB-BEAE-DCAC767BED0A}" srcOrd="0" destOrd="0" presId="urn:microsoft.com/office/officeart/2018/5/layout/CenteredIconLabelDescriptionList"/>
    <dgm:cxn modelId="{F3940D56-D674-4DE0-A975-9B7A6CC1D0E1}" srcId="{E440E498-2908-4697-BDD2-7FAB01063C43}" destId="{47CA2AEF-AFD0-41BE-B09E-BAD94981C4C5}" srcOrd="0" destOrd="0" parTransId="{BC79F8C2-6E6E-4673-BD26-8A053737AEB1}" sibTransId="{D92FC3F6-FED5-442C-BFE9-8AD0DA7D9A12}"/>
    <dgm:cxn modelId="{08FB1F58-A551-4273-9123-FD84411F8EF1}" srcId="{5951BAA0-C245-4D7E-BA20-6FE11347C381}" destId="{C2C6D3EB-EDF5-4E90-9404-00FE182594C1}" srcOrd="3" destOrd="0" parTransId="{CBCD3AD8-BF9B-45B7-8E37-D1F77F5932A0}" sibTransId="{A29C15E2-7ECA-41E6-98F1-79F7EB65DD14}"/>
    <dgm:cxn modelId="{B2475C7B-ED6A-4F45-9B64-43D315FCE4ED}" type="presOf" srcId="{0FA94176-453A-4384-9826-49B6A95A5A22}" destId="{09DD8C47-FBD6-4823-B377-370053D6B020}" srcOrd="0" destOrd="0" presId="urn:microsoft.com/office/officeart/2018/5/layout/CenteredIconLabelDescriptionList"/>
    <dgm:cxn modelId="{76DE7A81-1247-4624-9594-76685421A91E}" type="presOf" srcId="{2FED39EB-13A0-43A3-933E-EE3490836C88}" destId="{76A916A0-EE20-4128-886F-0F6411F7B8E7}" srcOrd="0" destOrd="2" presId="urn:microsoft.com/office/officeart/2018/5/layout/CenteredIconLabelDescriptionList"/>
    <dgm:cxn modelId="{43EB7E83-3809-4173-AD31-8344E0F90DD6}" srcId="{E440E498-2908-4697-BDD2-7FAB01063C43}" destId="{C6D33AC5-E3D6-4AF6-9DAD-492AA4795ABC}" srcOrd="1" destOrd="0" parTransId="{E2614870-DB17-487C-AB48-4EC1E9CDA0B2}" sibTransId="{DEEB2D03-9287-471B-AB6E-15E8E78E0C1A}"/>
    <dgm:cxn modelId="{2B920886-8CE4-41E1-9F7E-5B02AA928A89}" type="presOf" srcId="{FB1BEFFC-E3DA-40A8-B504-719AFF182EAF}" destId="{9609A8AF-0C44-4CDE-AD8C-44A9A7F728B1}" srcOrd="0" destOrd="1" presId="urn:microsoft.com/office/officeart/2018/5/layout/CenteredIconLabelDescriptionList"/>
    <dgm:cxn modelId="{4C4D3A8A-C7FE-433A-A7F6-F6D4F17F9EB4}" type="presOf" srcId="{3C9344E8-DEF1-4B9E-9099-8BED99220EAC}" destId="{3583D7C6-312D-462E-89B7-A0B0A732F8B6}" srcOrd="0" destOrd="2" presId="urn:microsoft.com/office/officeart/2018/5/layout/CenteredIconLabelDescriptionList"/>
    <dgm:cxn modelId="{63F06194-9B89-4AF4-BB58-861DF569D3B1}" type="presOf" srcId="{8E432097-05BC-4B79-B3E7-F0FCAAE27F13}" destId="{09DD8C47-FBD6-4823-B377-370053D6B020}" srcOrd="0" destOrd="2" presId="urn:microsoft.com/office/officeart/2018/5/layout/CenteredIconLabelDescriptionList"/>
    <dgm:cxn modelId="{7866D7A0-A7F3-4BA5-8CB2-78432BE77042}" srcId="{5951BAA0-C245-4D7E-BA20-6FE11347C381}" destId="{91A79411-A34D-4CC3-83C9-39CB486631C3}" srcOrd="2" destOrd="0" parTransId="{85318027-4959-4ECE-AC55-16663544E83B}" sibTransId="{3A672837-5429-4061-A6FA-9BF2748933DC}"/>
    <dgm:cxn modelId="{EAB241A6-9692-456B-AFFA-C12A1CD8DC81}" type="presOf" srcId="{F4B6B3EE-38F6-4891-9663-7CCD425AA52C}" destId="{92CC7ECF-3F9D-4F50-AF53-39FD0453651C}" srcOrd="0" destOrd="0" presId="urn:microsoft.com/office/officeart/2018/5/layout/CenteredIconLabelDescriptionList"/>
    <dgm:cxn modelId="{D3325CAB-BB7E-484D-BD19-1A79F41E0499}" type="presOf" srcId="{64C3DAA9-5CE6-4006-A631-643055129BC7}" destId="{E5252BF0-059C-42A6-B049-29CE41E2A96C}" srcOrd="0" destOrd="1" presId="urn:microsoft.com/office/officeart/2018/5/layout/CenteredIconLabelDescriptionList"/>
    <dgm:cxn modelId="{92A286B2-BA28-4A8B-972B-C87B4476E759}" type="presOf" srcId="{FE7D7D81-B151-4CFF-9B52-04BE4CEDBB67}" destId="{9609A8AF-0C44-4CDE-AD8C-44A9A7F728B1}" srcOrd="0" destOrd="0" presId="urn:microsoft.com/office/officeart/2018/5/layout/CenteredIconLabelDescriptionList"/>
    <dgm:cxn modelId="{56F10BBD-D508-4021-8D91-EF69E3EBAA7F}" srcId="{C2C6D3EB-EDF5-4E90-9404-00FE182594C1}" destId="{0FA94176-453A-4384-9826-49B6A95A5A22}" srcOrd="0" destOrd="0" parTransId="{405EB914-840B-46C9-88AE-F92DA4951853}" sibTransId="{16D352D8-E016-4C01-9DBA-833B1E6847C2}"/>
    <dgm:cxn modelId="{864721C2-0C6A-4D77-BCDA-C92A184490F5}" srcId="{5951BAA0-C245-4D7E-BA20-6FE11347C381}" destId="{E440E498-2908-4697-BDD2-7FAB01063C43}" srcOrd="4" destOrd="0" parTransId="{2A8447C5-6248-413D-8E16-1A2496A5BB14}" sibTransId="{B2362169-42BC-4AA3-A2BA-F66DB92EC447}"/>
    <dgm:cxn modelId="{E1A4DEC7-4EA3-4248-895F-5D090103FD82}" type="presOf" srcId="{C8FFB697-F190-4834-99B6-0632B8845E5F}" destId="{E5252BF0-059C-42A6-B049-29CE41E2A96C}" srcOrd="0" destOrd="0" presId="urn:microsoft.com/office/officeart/2018/5/layout/CenteredIconLabelDescriptionList"/>
    <dgm:cxn modelId="{47B6D3D1-28C2-4288-A279-6731E628DAB3}" srcId="{35867AB0-184F-4789-8168-83C71645B27B}" destId="{FE7D7D81-B151-4CFF-9B52-04BE4CEDBB67}" srcOrd="0" destOrd="0" parTransId="{0D5AC27C-0B3D-48E2-8316-F07757EC77A6}" sibTransId="{FF4F4245-5422-467A-AF05-316B77161658}"/>
    <dgm:cxn modelId="{16357BD3-2B77-4AB8-9E79-29F7F99A0E6B}" srcId="{35867AB0-184F-4789-8168-83C71645B27B}" destId="{FB1BEFFC-E3DA-40A8-B504-719AFF182EAF}" srcOrd="1" destOrd="0" parTransId="{206F1D00-422C-4299-8B94-CB08109B7F4E}" sibTransId="{99171373-2637-418D-AD70-8F6A0B74C301}"/>
    <dgm:cxn modelId="{B27539D5-41ED-4BBC-BB95-8B7CA6B0CEA3}" type="presOf" srcId="{F35E22EE-B6F7-4419-B5E5-CCBA78F1F91A}" destId="{E5252BF0-059C-42A6-B049-29CE41E2A96C}" srcOrd="0" destOrd="2" presId="urn:microsoft.com/office/officeart/2018/5/layout/CenteredIconLabelDescriptionList"/>
    <dgm:cxn modelId="{45F1B7E1-9935-49AC-AC86-557A0E27837B}" srcId="{F4B6B3EE-38F6-4891-9663-7CCD425AA52C}" destId="{CE618E36-1D58-4232-BED0-908D05A5A780}" srcOrd="0" destOrd="0" parTransId="{847C75EA-81E3-4364-B830-1A937439D648}" sibTransId="{ACF2913F-A04D-4E51-8611-FD36E6664093}"/>
    <dgm:cxn modelId="{E1CFCEE6-6C6B-43DE-991C-19A7F6649290}" type="presOf" srcId="{91A79411-A34D-4CC3-83C9-39CB486631C3}" destId="{9FC0F894-9100-4F89-8F9F-14B2DDA176E7}" srcOrd="0" destOrd="0" presId="urn:microsoft.com/office/officeart/2018/5/layout/CenteredIconLabelDescriptionList"/>
    <dgm:cxn modelId="{7B4640E7-FD93-4CB7-A9D5-D2FAED88A188}" srcId="{E440E498-2908-4697-BDD2-7FAB01063C43}" destId="{3C9344E8-DEF1-4B9E-9099-8BED99220EAC}" srcOrd="2" destOrd="0" parTransId="{51BB0E26-7C46-4C05-AF55-642086EE45A3}" sibTransId="{7A72E7A5-1D6A-4DF7-B719-F2AF4B7CF8DA}"/>
    <dgm:cxn modelId="{830E82EA-AE3E-4102-9602-2D16846D817F}" type="presOf" srcId="{379D9485-A1D7-4F31-A166-A51E8E3FB4C4}" destId="{09DD8C47-FBD6-4823-B377-370053D6B020}" srcOrd="0" destOrd="1" presId="urn:microsoft.com/office/officeart/2018/5/layout/CenteredIconLabelDescriptionList"/>
    <dgm:cxn modelId="{4AB91BF7-F1D6-4375-9A88-F12FB980D0BC}" srcId="{35867AB0-184F-4789-8168-83C71645B27B}" destId="{BFCB9D64-4F46-4F85-968E-26755933C92E}" srcOrd="2" destOrd="0" parTransId="{8CDED0B2-DFEE-4371-A4EA-E4980CC69A75}" sibTransId="{7CC83467-A860-4C5E-B94F-2D0E6E4D2019}"/>
    <dgm:cxn modelId="{52D8D995-179B-411A-90F7-9D698C4F4D79}" type="presParOf" srcId="{1A463323-434E-4367-97FE-625118F73A2D}" destId="{DB3C1BC0-1427-4345-B18E-F1DBDBAF2546}" srcOrd="0" destOrd="0" presId="urn:microsoft.com/office/officeart/2018/5/layout/CenteredIconLabelDescriptionList"/>
    <dgm:cxn modelId="{0EAEDFE3-35E0-41A2-AF19-D49EB3FDA8BC}" type="presParOf" srcId="{DB3C1BC0-1427-4345-B18E-F1DBDBAF2546}" destId="{E22A2168-1C90-4C92-B3F2-293575189004}" srcOrd="0" destOrd="0" presId="urn:microsoft.com/office/officeart/2018/5/layout/CenteredIconLabelDescriptionList"/>
    <dgm:cxn modelId="{82E37AF9-B345-4D73-9F53-7FBEA6790C0E}" type="presParOf" srcId="{DB3C1BC0-1427-4345-B18E-F1DBDBAF2546}" destId="{D33D86F1-D4C7-423E-8F73-05826A8A0A8C}" srcOrd="1" destOrd="0" presId="urn:microsoft.com/office/officeart/2018/5/layout/CenteredIconLabelDescriptionList"/>
    <dgm:cxn modelId="{22BF621F-4C3A-43F2-9CC2-5A13EE917536}" type="presParOf" srcId="{DB3C1BC0-1427-4345-B18E-F1DBDBAF2546}" destId="{8223C4BB-AC9B-4D99-97E9-99C386688E8F}" srcOrd="2" destOrd="0" presId="urn:microsoft.com/office/officeart/2018/5/layout/CenteredIconLabelDescriptionList"/>
    <dgm:cxn modelId="{F9793441-8C8E-43AE-B1AD-4AF4F4C0E4AD}" type="presParOf" srcId="{DB3C1BC0-1427-4345-B18E-F1DBDBAF2546}" destId="{96914EA8-05A5-4A12-913B-E07E67C811B4}" srcOrd="3" destOrd="0" presId="urn:microsoft.com/office/officeart/2018/5/layout/CenteredIconLabelDescriptionList"/>
    <dgm:cxn modelId="{E11794F0-4576-4CDF-A750-FB2853C88F4C}" type="presParOf" srcId="{DB3C1BC0-1427-4345-B18E-F1DBDBAF2546}" destId="{9609A8AF-0C44-4CDE-AD8C-44A9A7F728B1}" srcOrd="4" destOrd="0" presId="urn:microsoft.com/office/officeart/2018/5/layout/CenteredIconLabelDescriptionList"/>
    <dgm:cxn modelId="{DD568A22-9515-4D70-A61F-08F0E88FDF87}" type="presParOf" srcId="{1A463323-434E-4367-97FE-625118F73A2D}" destId="{E1EDACFD-13F2-4417-A3FA-0390FC0315BD}" srcOrd="1" destOrd="0" presId="urn:microsoft.com/office/officeart/2018/5/layout/CenteredIconLabelDescriptionList"/>
    <dgm:cxn modelId="{10B74572-7AFE-482B-B730-55AF90CEA8AB}" type="presParOf" srcId="{1A463323-434E-4367-97FE-625118F73A2D}" destId="{DAE63168-7F16-4443-A92C-B930E2C4743E}" srcOrd="2" destOrd="0" presId="urn:microsoft.com/office/officeart/2018/5/layout/CenteredIconLabelDescriptionList"/>
    <dgm:cxn modelId="{28F88164-C781-4DD0-9EB9-C37CC6A8EB57}" type="presParOf" srcId="{DAE63168-7F16-4443-A92C-B930E2C4743E}" destId="{A6985782-096B-46E7-921D-8E30854EC72A}" srcOrd="0" destOrd="0" presId="urn:microsoft.com/office/officeart/2018/5/layout/CenteredIconLabelDescriptionList"/>
    <dgm:cxn modelId="{8E254C56-1CE1-41BF-926E-32FEC3DC33E2}" type="presParOf" srcId="{DAE63168-7F16-4443-A92C-B930E2C4743E}" destId="{15FABD46-3088-41F8-8BD6-8F6CB913E416}" srcOrd="1" destOrd="0" presId="urn:microsoft.com/office/officeart/2018/5/layout/CenteredIconLabelDescriptionList"/>
    <dgm:cxn modelId="{CD9EBA9A-9D5B-4941-9F45-AE57A1A6D1ED}" type="presParOf" srcId="{DAE63168-7F16-4443-A92C-B930E2C4743E}" destId="{92CC7ECF-3F9D-4F50-AF53-39FD0453651C}" srcOrd="2" destOrd="0" presId="urn:microsoft.com/office/officeart/2018/5/layout/CenteredIconLabelDescriptionList"/>
    <dgm:cxn modelId="{A7CBF51A-0BA8-4B35-89BB-8F4B1D1810BC}" type="presParOf" srcId="{DAE63168-7F16-4443-A92C-B930E2C4743E}" destId="{88480A00-DCB7-4FD3-9FE6-8916B164160B}" srcOrd="3" destOrd="0" presId="urn:microsoft.com/office/officeart/2018/5/layout/CenteredIconLabelDescriptionList"/>
    <dgm:cxn modelId="{A7109AD1-AD4D-4654-953E-90BF2E05319D}" type="presParOf" srcId="{DAE63168-7F16-4443-A92C-B930E2C4743E}" destId="{76A916A0-EE20-4128-886F-0F6411F7B8E7}" srcOrd="4" destOrd="0" presId="urn:microsoft.com/office/officeart/2018/5/layout/CenteredIconLabelDescriptionList"/>
    <dgm:cxn modelId="{A4FD7244-5171-4CC7-A213-35FFBA5984C8}" type="presParOf" srcId="{1A463323-434E-4367-97FE-625118F73A2D}" destId="{E2766ADC-21C5-414A-B4CA-D68C9FFC7A4E}" srcOrd="3" destOrd="0" presId="urn:microsoft.com/office/officeart/2018/5/layout/CenteredIconLabelDescriptionList"/>
    <dgm:cxn modelId="{486232C3-86FD-4A63-ADFD-01D9B5C6F368}" type="presParOf" srcId="{1A463323-434E-4367-97FE-625118F73A2D}" destId="{F7B38726-7439-453D-ACEC-EBBF8AACF544}" srcOrd="4" destOrd="0" presId="urn:microsoft.com/office/officeart/2018/5/layout/CenteredIconLabelDescriptionList"/>
    <dgm:cxn modelId="{8C70A86E-F57B-4F8C-B6A8-DE68181B4729}" type="presParOf" srcId="{F7B38726-7439-453D-ACEC-EBBF8AACF544}" destId="{0D88B354-95F4-43AA-9F6C-0D21B78A7B55}" srcOrd="0" destOrd="0" presId="urn:microsoft.com/office/officeart/2018/5/layout/CenteredIconLabelDescriptionList"/>
    <dgm:cxn modelId="{1DA9F9FC-4644-4383-ACB6-2AB6381384B3}" type="presParOf" srcId="{F7B38726-7439-453D-ACEC-EBBF8AACF544}" destId="{169D557D-D8C7-49DF-B8FF-001D9A3ADAD3}" srcOrd="1" destOrd="0" presId="urn:microsoft.com/office/officeart/2018/5/layout/CenteredIconLabelDescriptionList"/>
    <dgm:cxn modelId="{38B83752-5EB9-479B-A98C-47EA4950986D}" type="presParOf" srcId="{F7B38726-7439-453D-ACEC-EBBF8AACF544}" destId="{9FC0F894-9100-4F89-8F9F-14B2DDA176E7}" srcOrd="2" destOrd="0" presId="urn:microsoft.com/office/officeart/2018/5/layout/CenteredIconLabelDescriptionList"/>
    <dgm:cxn modelId="{C1176D55-BC39-4D13-9A8A-DFCA72F013AD}" type="presParOf" srcId="{F7B38726-7439-453D-ACEC-EBBF8AACF544}" destId="{34B82CB9-E05E-4452-825D-92C39390D8F8}" srcOrd="3" destOrd="0" presId="urn:microsoft.com/office/officeart/2018/5/layout/CenteredIconLabelDescriptionList"/>
    <dgm:cxn modelId="{65E0EC35-00B7-4398-9DDF-31FDF123A624}" type="presParOf" srcId="{F7B38726-7439-453D-ACEC-EBBF8AACF544}" destId="{E5252BF0-059C-42A6-B049-29CE41E2A96C}" srcOrd="4" destOrd="0" presId="urn:microsoft.com/office/officeart/2018/5/layout/CenteredIconLabelDescriptionList"/>
    <dgm:cxn modelId="{0B37417E-178D-4ED6-9367-9ED8892F4AB2}" type="presParOf" srcId="{1A463323-434E-4367-97FE-625118F73A2D}" destId="{FD8F9A3F-D533-4F82-9E08-DD616359C93E}" srcOrd="5" destOrd="0" presId="urn:microsoft.com/office/officeart/2018/5/layout/CenteredIconLabelDescriptionList"/>
    <dgm:cxn modelId="{E9232E87-1A1F-4660-B5B5-2016BFD8021E}" type="presParOf" srcId="{1A463323-434E-4367-97FE-625118F73A2D}" destId="{E09D8934-441E-4301-9D72-F2561822E2E0}" srcOrd="6" destOrd="0" presId="urn:microsoft.com/office/officeart/2018/5/layout/CenteredIconLabelDescriptionList"/>
    <dgm:cxn modelId="{5173854E-E07C-461C-AA9A-880D4589CDA7}" type="presParOf" srcId="{E09D8934-441E-4301-9D72-F2561822E2E0}" destId="{B5D2BDE2-4788-46ED-88FD-281A1487F0C6}" srcOrd="0" destOrd="0" presId="urn:microsoft.com/office/officeart/2018/5/layout/CenteredIconLabelDescriptionList"/>
    <dgm:cxn modelId="{CD5F7FCF-E44A-4451-9469-0560101E8A96}" type="presParOf" srcId="{E09D8934-441E-4301-9D72-F2561822E2E0}" destId="{84826946-884F-4B0D-8110-25944B6F3573}" srcOrd="1" destOrd="0" presId="urn:microsoft.com/office/officeart/2018/5/layout/CenteredIconLabelDescriptionList"/>
    <dgm:cxn modelId="{ADDB65F1-D3CE-4E3F-A6AB-4F8DB817D744}" type="presParOf" srcId="{E09D8934-441E-4301-9D72-F2561822E2E0}" destId="{44CF1BF7-7377-4ABC-8D63-42867DEC7A37}" srcOrd="2" destOrd="0" presId="urn:microsoft.com/office/officeart/2018/5/layout/CenteredIconLabelDescriptionList"/>
    <dgm:cxn modelId="{4EC438B2-0A85-4351-9682-EC9406A1606D}" type="presParOf" srcId="{E09D8934-441E-4301-9D72-F2561822E2E0}" destId="{A0702335-0ADB-444E-AC08-428D9448CFBC}" srcOrd="3" destOrd="0" presId="urn:microsoft.com/office/officeart/2018/5/layout/CenteredIconLabelDescriptionList"/>
    <dgm:cxn modelId="{42E328B1-642F-4584-88FD-D92F5D5405BC}" type="presParOf" srcId="{E09D8934-441E-4301-9D72-F2561822E2E0}" destId="{09DD8C47-FBD6-4823-B377-370053D6B020}" srcOrd="4" destOrd="0" presId="urn:microsoft.com/office/officeart/2018/5/layout/CenteredIconLabelDescriptionList"/>
    <dgm:cxn modelId="{2C491E59-06DF-46F2-8551-501350F99CCD}" type="presParOf" srcId="{1A463323-434E-4367-97FE-625118F73A2D}" destId="{6450BF7A-A692-44E6-89D3-E8C81BC5E5AA}" srcOrd="7" destOrd="0" presId="urn:microsoft.com/office/officeart/2018/5/layout/CenteredIconLabelDescriptionList"/>
    <dgm:cxn modelId="{B9799E26-3D01-441F-98F4-4A222B6C88C6}" type="presParOf" srcId="{1A463323-434E-4367-97FE-625118F73A2D}" destId="{8609D32B-66D1-4687-BB5E-4159631A72F7}" srcOrd="8" destOrd="0" presId="urn:microsoft.com/office/officeart/2018/5/layout/CenteredIconLabelDescriptionList"/>
    <dgm:cxn modelId="{3068D0B9-66B7-4459-A67D-F0FBA2B0BE9B}" type="presParOf" srcId="{8609D32B-66D1-4687-BB5E-4159631A72F7}" destId="{47B5E980-584C-4F01-BC95-854A5FC55403}" srcOrd="0" destOrd="0" presId="urn:microsoft.com/office/officeart/2018/5/layout/CenteredIconLabelDescriptionList"/>
    <dgm:cxn modelId="{271A9944-ED8E-4D2D-A643-FB2499DDA835}" type="presParOf" srcId="{8609D32B-66D1-4687-BB5E-4159631A72F7}" destId="{88CE6DD1-540E-4305-826A-2181CB589F2D}" srcOrd="1" destOrd="0" presId="urn:microsoft.com/office/officeart/2018/5/layout/CenteredIconLabelDescriptionList"/>
    <dgm:cxn modelId="{4CE9F1A3-0C65-4AC5-B727-D66036C3E688}" type="presParOf" srcId="{8609D32B-66D1-4687-BB5E-4159631A72F7}" destId="{AD632F35-1526-40CB-BEAE-DCAC767BED0A}" srcOrd="2" destOrd="0" presId="urn:microsoft.com/office/officeart/2018/5/layout/CenteredIconLabelDescriptionList"/>
    <dgm:cxn modelId="{7345E32A-8EAC-4496-9E09-D6D8D3923F0F}" type="presParOf" srcId="{8609D32B-66D1-4687-BB5E-4159631A72F7}" destId="{8EA6CF0A-08F3-48B2-9112-F862991C46CF}" srcOrd="3" destOrd="0" presId="urn:microsoft.com/office/officeart/2018/5/layout/CenteredIconLabelDescriptionList"/>
    <dgm:cxn modelId="{E2343465-F57B-4CCA-8651-991596E46A62}" type="presParOf" srcId="{8609D32B-66D1-4687-BB5E-4159631A72F7}" destId="{3583D7C6-312D-462E-89B7-A0B0A732F8B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64AAAE-B806-49D9-9569-02E093E82DB2}"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F3B6238D-BB2F-4C82-94EF-438B43173714}">
      <dgm:prSet/>
      <dgm:spPr/>
      <dgm:t>
        <a:bodyPr/>
        <a:lstStyle/>
        <a:p>
          <a:r>
            <a:rPr lang="en-US"/>
            <a:t>Successful data cleaning and label encoding enhanced model interpretability and accuracy.</a:t>
          </a:r>
        </a:p>
      </dgm:t>
    </dgm:pt>
    <dgm:pt modelId="{591AF3F8-F5F6-4A56-9CCB-BEFAB04B6FDA}" type="parTrans" cxnId="{088F362A-1FB3-49E4-ADBD-088E99118235}">
      <dgm:prSet/>
      <dgm:spPr/>
      <dgm:t>
        <a:bodyPr/>
        <a:lstStyle/>
        <a:p>
          <a:endParaRPr lang="en-US"/>
        </a:p>
      </dgm:t>
    </dgm:pt>
    <dgm:pt modelId="{71E41BCF-57DF-4D03-891F-6DA00C0826C7}" type="sibTrans" cxnId="{088F362A-1FB3-49E4-ADBD-088E99118235}">
      <dgm:prSet/>
      <dgm:spPr/>
      <dgm:t>
        <a:bodyPr/>
        <a:lstStyle/>
        <a:p>
          <a:endParaRPr lang="en-US"/>
        </a:p>
      </dgm:t>
    </dgm:pt>
    <dgm:pt modelId="{22A3336C-0044-4CA4-8143-7F23DF435546}">
      <dgm:prSet/>
      <dgm:spPr/>
      <dgm:t>
        <a:bodyPr/>
        <a:lstStyle/>
        <a:p>
          <a:r>
            <a:rPr lang="en-US"/>
            <a:t>Feature selection improved model efficiency by removing redundant information.</a:t>
          </a:r>
        </a:p>
      </dgm:t>
    </dgm:pt>
    <dgm:pt modelId="{0825F5BB-643C-4362-91F8-15F2179BA90E}" type="parTrans" cxnId="{B162A19F-FC91-4F01-B587-CB5D971D491C}">
      <dgm:prSet/>
      <dgm:spPr/>
      <dgm:t>
        <a:bodyPr/>
        <a:lstStyle/>
        <a:p>
          <a:endParaRPr lang="en-US"/>
        </a:p>
      </dgm:t>
    </dgm:pt>
    <dgm:pt modelId="{465779D2-A834-4658-945F-B6D53BA6A3C1}" type="sibTrans" cxnId="{B162A19F-FC91-4F01-B587-CB5D971D491C}">
      <dgm:prSet/>
      <dgm:spPr/>
      <dgm:t>
        <a:bodyPr/>
        <a:lstStyle/>
        <a:p>
          <a:endParaRPr lang="en-US"/>
        </a:p>
      </dgm:t>
    </dgm:pt>
    <dgm:pt modelId="{4E02E1FD-A9C8-4A7C-B036-DB21556E5C20}">
      <dgm:prSet/>
      <dgm:spPr/>
      <dgm:t>
        <a:bodyPr/>
        <a:lstStyle/>
        <a:p>
          <a:r>
            <a:rPr lang="en-US"/>
            <a:t>Standardized scaling ensured fair model comparisons across different algorithms.</a:t>
          </a:r>
        </a:p>
      </dgm:t>
    </dgm:pt>
    <dgm:pt modelId="{6C83E121-510B-46C4-AB97-2B37CDC00783}" type="parTrans" cxnId="{E4FF27B4-6376-4E73-8B0E-0F71312993F6}">
      <dgm:prSet/>
      <dgm:spPr/>
      <dgm:t>
        <a:bodyPr/>
        <a:lstStyle/>
        <a:p>
          <a:endParaRPr lang="en-US"/>
        </a:p>
      </dgm:t>
    </dgm:pt>
    <dgm:pt modelId="{BC3A695C-A372-42EF-996D-A898B429E613}" type="sibTrans" cxnId="{E4FF27B4-6376-4E73-8B0E-0F71312993F6}">
      <dgm:prSet/>
      <dgm:spPr/>
      <dgm:t>
        <a:bodyPr/>
        <a:lstStyle/>
        <a:p>
          <a:endParaRPr lang="en-US"/>
        </a:p>
      </dgm:t>
    </dgm:pt>
    <dgm:pt modelId="{E774511B-F3D5-4606-9E64-00854E431D5A}">
      <dgm:prSet/>
      <dgm:spPr/>
      <dgm:t>
        <a:bodyPr/>
        <a:lstStyle/>
        <a:p>
          <a:r>
            <a:rPr lang="en-US"/>
            <a:t>Diverse classifiers showcased varying trade-offs in precision and recall.</a:t>
          </a:r>
        </a:p>
      </dgm:t>
    </dgm:pt>
    <dgm:pt modelId="{23F39A24-9D8F-4FA2-837B-3615474A93FA}" type="parTrans" cxnId="{58A6C5C9-D616-4419-8D38-81322DC806CF}">
      <dgm:prSet/>
      <dgm:spPr/>
      <dgm:t>
        <a:bodyPr/>
        <a:lstStyle/>
        <a:p>
          <a:endParaRPr lang="en-US"/>
        </a:p>
      </dgm:t>
    </dgm:pt>
    <dgm:pt modelId="{B0ABDD2C-45C6-47AE-A096-2893CA49DEDC}" type="sibTrans" cxnId="{58A6C5C9-D616-4419-8D38-81322DC806CF}">
      <dgm:prSet/>
      <dgm:spPr/>
      <dgm:t>
        <a:bodyPr/>
        <a:lstStyle/>
        <a:p>
          <a:endParaRPr lang="en-US"/>
        </a:p>
      </dgm:t>
    </dgm:pt>
    <dgm:pt modelId="{C07B65C7-DF5E-43CE-B55E-CC250F82C555}">
      <dgm:prSet/>
      <dgm:spPr/>
      <dgm:t>
        <a:bodyPr/>
        <a:lstStyle/>
        <a:p>
          <a:r>
            <a:rPr lang="en-US"/>
            <a:t>The Gradient Boosting model stood out with high accuracy.</a:t>
          </a:r>
        </a:p>
      </dgm:t>
    </dgm:pt>
    <dgm:pt modelId="{B0FC1E43-E3D6-45EE-BED6-813CAC6D9C60}" type="parTrans" cxnId="{361B5471-6800-47C3-BC14-7CFFEDB30F8F}">
      <dgm:prSet/>
      <dgm:spPr/>
      <dgm:t>
        <a:bodyPr/>
        <a:lstStyle/>
        <a:p>
          <a:endParaRPr lang="en-US"/>
        </a:p>
      </dgm:t>
    </dgm:pt>
    <dgm:pt modelId="{8E83F13F-1E2D-45CF-A08B-C9165FA6CD94}" type="sibTrans" cxnId="{361B5471-6800-47C3-BC14-7CFFEDB30F8F}">
      <dgm:prSet/>
      <dgm:spPr/>
      <dgm:t>
        <a:bodyPr/>
        <a:lstStyle/>
        <a:p>
          <a:endParaRPr lang="en-US"/>
        </a:p>
      </dgm:t>
    </dgm:pt>
    <dgm:pt modelId="{285BBE0D-684F-478E-9F9F-BE63BA9D8A92}" type="pres">
      <dgm:prSet presAssocID="{D764AAAE-B806-49D9-9569-02E093E82DB2}" presName="diagram" presStyleCnt="0">
        <dgm:presLayoutVars>
          <dgm:dir/>
          <dgm:resizeHandles val="exact"/>
        </dgm:presLayoutVars>
      </dgm:prSet>
      <dgm:spPr/>
    </dgm:pt>
    <dgm:pt modelId="{B73D4CC1-0146-4398-9D6B-218CAC7665AE}" type="pres">
      <dgm:prSet presAssocID="{F3B6238D-BB2F-4C82-94EF-438B43173714}" presName="node" presStyleLbl="node1" presStyleIdx="0" presStyleCnt="5">
        <dgm:presLayoutVars>
          <dgm:bulletEnabled val="1"/>
        </dgm:presLayoutVars>
      </dgm:prSet>
      <dgm:spPr/>
    </dgm:pt>
    <dgm:pt modelId="{CDABCB77-FE59-46F7-BCF7-D1DD91A4C05C}" type="pres">
      <dgm:prSet presAssocID="{71E41BCF-57DF-4D03-891F-6DA00C0826C7}" presName="sibTrans" presStyleLbl="sibTrans2D1" presStyleIdx="0" presStyleCnt="4"/>
      <dgm:spPr/>
    </dgm:pt>
    <dgm:pt modelId="{4FB0136C-C6A5-44FA-9CAB-F86BCCE2455A}" type="pres">
      <dgm:prSet presAssocID="{71E41BCF-57DF-4D03-891F-6DA00C0826C7}" presName="connectorText" presStyleLbl="sibTrans2D1" presStyleIdx="0" presStyleCnt="4"/>
      <dgm:spPr/>
    </dgm:pt>
    <dgm:pt modelId="{DCBCE53D-039C-4A5D-9C4E-DC646649DA64}" type="pres">
      <dgm:prSet presAssocID="{22A3336C-0044-4CA4-8143-7F23DF435546}" presName="node" presStyleLbl="node1" presStyleIdx="1" presStyleCnt="5">
        <dgm:presLayoutVars>
          <dgm:bulletEnabled val="1"/>
        </dgm:presLayoutVars>
      </dgm:prSet>
      <dgm:spPr/>
    </dgm:pt>
    <dgm:pt modelId="{BF4E85FD-EA9B-4DCB-A2E6-E0E5DB9238AF}" type="pres">
      <dgm:prSet presAssocID="{465779D2-A834-4658-945F-B6D53BA6A3C1}" presName="sibTrans" presStyleLbl="sibTrans2D1" presStyleIdx="1" presStyleCnt="4"/>
      <dgm:spPr/>
    </dgm:pt>
    <dgm:pt modelId="{54B2BB94-4C4C-4CB0-9EC8-ED172C0CA5ED}" type="pres">
      <dgm:prSet presAssocID="{465779D2-A834-4658-945F-B6D53BA6A3C1}" presName="connectorText" presStyleLbl="sibTrans2D1" presStyleIdx="1" presStyleCnt="4"/>
      <dgm:spPr/>
    </dgm:pt>
    <dgm:pt modelId="{78C07DD8-0032-4B3A-B4D7-3EF097B76897}" type="pres">
      <dgm:prSet presAssocID="{4E02E1FD-A9C8-4A7C-B036-DB21556E5C20}" presName="node" presStyleLbl="node1" presStyleIdx="2" presStyleCnt="5">
        <dgm:presLayoutVars>
          <dgm:bulletEnabled val="1"/>
        </dgm:presLayoutVars>
      </dgm:prSet>
      <dgm:spPr/>
    </dgm:pt>
    <dgm:pt modelId="{E8E68870-F2C3-4BC3-8E42-2829CD24DB74}" type="pres">
      <dgm:prSet presAssocID="{BC3A695C-A372-42EF-996D-A898B429E613}" presName="sibTrans" presStyleLbl="sibTrans2D1" presStyleIdx="2" presStyleCnt="4"/>
      <dgm:spPr/>
    </dgm:pt>
    <dgm:pt modelId="{02D99551-C1AB-47B3-B170-C633DFD57CA6}" type="pres">
      <dgm:prSet presAssocID="{BC3A695C-A372-42EF-996D-A898B429E613}" presName="connectorText" presStyleLbl="sibTrans2D1" presStyleIdx="2" presStyleCnt="4"/>
      <dgm:spPr/>
    </dgm:pt>
    <dgm:pt modelId="{B330AA1B-407C-485C-9D30-2161B39C97F8}" type="pres">
      <dgm:prSet presAssocID="{E774511B-F3D5-4606-9E64-00854E431D5A}" presName="node" presStyleLbl="node1" presStyleIdx="3" presStyleCnt="5">
        <dgm:presLayoutVars>
          <dgm:bulletEnabled val="1"/>
        </dgm:presLayoutVars>
      </dgm:prSet>
      <dgm:spPr/>
    </dgm:pt>
    <dgm:pt modelId="{8C492B35-68C4-40AB-99FA-23E7B7A13964}" type="pres">
      <dgm:prSet presAssocID="{B0ABDD2C-45C6-47AE-A096-2893CA49DEDC}" presName="sibTrans" presStyleLbl="sibTrans2D1" presStyleIdx="3" presStyleCnt="4"/>
      <dgm:spPr/>
    </dgm:pt>
    <dgm:pt modelId="{B7C30645-1254-45AB-8BDD-B7D5CE4624F7}" type="pres">
      <dgm:prSet presAssocID="{B0ABDD2C-45C6-47AE-A096-2893CA49DEDC}" presName="connectorText" presStyleLbl="sibTrans2D1" presStyleIdx="3" presStyleCnt="4"/>
      <dgm:spPr/>
    </dgm:pt>
    <dgm:pt modelId="{C1C4F416-5404-4E75-B1D7-65A5A18C17F6}" type="pres">
      <dgm:prSet presAssocID="{C07B65C7-DF5E-43CE-B55E-CC250F82C555}" presName="node" presStyleLbl="node1" presStyleIdx="4" presStyleCnt="5">
        <dgm:presLayoutVars>
          <dgm:bulletEnabled val="1"/>
        </dgm:presLayoutVars>
      </dgm:prSet>
      <dgm:spPr/>
    </dgm:pt>
  </dgm:ptLst>
  <dgm:cxnLst>
    <dgm:cxn modelId="{50B8E710-31CC-495A-9BCE-04DDA0CBF241}" type="presOf" srcId="{C07B65C7-DF5E-43CE-B55E-CC250F82C555}" destId="{C1C4F416-5404-4E75-B1D7-65A5A18C17F6}" srcOrd="0" destOrd="0" presId="urn:microsoft.com/office/officeart/2005/8/layout/process5"/>
    <dgm:cxn modelId="{9B443825-9372-41D2-A057-FE9CA10E1A68}" type="presOf" srcId="{E774511B-F3D5-4606-9E64-00854E431D5A}" destId="{B330AA1B-407C-485C-9D30-2161B39C97F8}" srcOrd="0" destOrd="0" presId="urn:microsoft.com/office/officeart/2005/8/layout/process5"/>
    <dgm:cxn modelId="{81E2A126-607E-40C7-949C-F11957DA330D}" type="presOf" srcId="{B0ABDD2C-45C6-47AE-A096-2893CA49DEDC}" destId="{8C492B35-68C4-40AB-99FA-23E7B7A13964}" srcOrd="0" destOrd="0" presId="urn:microsoft.com/office/officeart/2005/8/layout/process5"/>
    <dgm:cxn modelId="{088F362A-1FB3-49E4-ADBD-088E99118235}" srcId="{D764AAAE-B806-49D9-9569-02E093E82DB2}" destId="{F3B6238D-BB2F-4C82-94EF-438B43173714}" srcOrd="0" destOrd="0" parTransId="{591AF3F8-F5F6-4A56-9CCB-BEFAB04B6FDA}" sibTransId="{71E41BCF-57DF-4D03-891F-6DA00C0826C7}"/>
    <dgm:cxn modelId="{7883B242-A5F7-4866-B9BB-251BFBE2BA57}" type="presOf" srcId="{4E02E1FD-A9C8-4A7C-B036-DB21556E5C20}" destId="{78C07DD8-0032-4B3A-B4D7-3EF097B76897}" srcOrd="0" destOrd="0" presId="urn:microsoft.com/office/officeart/2005/8/layout/process5"/>
    <dgm:cxn modelId="{69D77447-A00A-4EA4-8F95-883188163B75}" type="presOf" srcId="{465779D2-A834-4658-945F-B6D53BA6A3C1}" destId="{54B2BB94-4C4C-4CB0-9EC8-ED172C0CA5ED}" srcOrd="1" destOrd="0" presId="urn:microsoft.com/office/officeart/2005/8/layout/process5"/>
    <dgm:cxn modelId="{A5F69469-D572-479F-BF13-8C2A3D5D0072}" type="presOf" srcId="{71E41BCF-57DF-4D03-891F-6DA00C0826C7}" destId="{4FB0136C-C6A5-44FA-9CAB-F86BCCE2455A}" srcOrd="1" destOrd="0" presId="urn:microsoft.com/office/officeart/2005/8/layout/process5"/>
    <dgm:cxn modelId="{361B5471-6800-47C3-BC14-7CFFEDB30F8F}" srcId="{D764AAAE-B806-49D9-9569-02E093E82DB2}" destId="{C07B65C7-DF5E-43CE-B55E-CC250F82C555}" srcOrd="4" destOrd="0" parTransId="{B0FC1E43-E3D6-45EE-BED6-813CAC6D9C60}" sibTransId="{8E83F13F-1E2D-45CF-A08B-C9165FA6CD94}"/>
    <dgm:cxn modelId="{A508F596-4947-4CE1-952A-A9FCDBA67D6B}" type="presOf" srcId="{B0ABDD2C-45C6-47AE-A096-2893CA49DEDC}" destId="{B7C30645-1254-45AB-8BDD-B7D5CE4624F7}" srcOrd="1" destOrd="0" presId="urn:microsoft.com/office/officeart/2005/8/layout/process5"/>
    <dgm:cxn modelId="{AAD1FC9D-1D2D-4FB6-AD28-27C3CB6CB06F}" type="presOf" srcId="{F3B6238D-BB2F-4C82-94EF-438B43173714}" destId="{B73D4CC1-0146-4398-9D6B-218CAC7665AE}" srcOrd="0" destOrd="0" presId="urn:microsoft.com/office/officeart/2005/8/layout/process5"/>
    <dgm:cxn modelId="{B162A19F-FC91-4F01-B587-CB5D971D491C}" srcId="{D764AAAE-B806-49D9-9569-02E093E82DB2}" destId="{22A3336C-0044-4CA4-8143-7F23DF435546}" srcOrd="1" destOrd="0" parTransId="{0825F5BB-643C-4362-91F8-15F2179BA90E}" sibTransId="{465779D2-A834-4658-945F-B6D53BA6A3C1}"/>
    <dgm:cxn modelId="{DFF9C5AF-035D-4F8E-9718-2B23CCDAFCC8}" type="presOf" srcId="{BC3A695C-A372-42EF-996D-A898B429E613}" destId="{E8E68870-F2C3-4BC3-8E42-2829CD24DB74}" srcOrd="0" destOrd="0" presId="urn:microsoft.com/office/officeart/2005/8/layout/process5"/>
    <dgm:cxn modelId="{E4FF27B4-6376-4E73-8B0E-0F71312993F6}" srcId="{D764AAAE-B806-49D9-9569-02E093E82DB2}" destId="{4E02E1FD-A9C8-4A7C-B036-DB21556E5C20}" srcOrd="2" destOrd="0" parTransId="{6C83E121-510B-46C4-AB97-2B37CDC00783}" sibTransId="{BC3A695C-A372-42EF-996D-A898B429E613}"/>
    <dgm:cxn modelId="{11F4A5BD-19C9-4F4E-9EF0-054E8494457A}" type="presOf" srcId="{D764AAAE-B806-49D9-9569-02E093E82DB2}" destId="{285BBE0D-684F-478E-9F9F-BE63BA9D8A92}" srcOrd="0" destOrd="0" presId="urn:microsoft.com/office/officeart/2005/8/layout/process5"/>
    <dgm:cxn modelId="{58A6C5C9-D616-4419-8D38-81322DC806CF}" srcId="{D764AAAE-B806-49D9-9569-02E093E82DB2}" destId="{E774511B-F3D5-4606-9E64-00854E431D5A}" srcOrd="3" destOrd="0" parTransId="{23F39A24-9D8F-4FA2-837B-3615474A93FA}" sibTransId="{B0ABDD2C-45C6-47AE-A096-2893CA49DEDC}"/>
    <dgm:cxn modelId="{8CC3A5CA-A097-4969-954A-B0FE4BDBCC1E}" type="presOf" srcId="{465779D2-A834-4658-945F-B6D53BA6A3C1}" destId="{BF4E85FD-EA9B-4DCB-A2E6-E0E5DB9238AF}" srcOrd="0" destOrd="0" presId="urn:microsoft.com/office/officeart/2005/8/layout/process5"/>
    <dgm:cxn modelId="{C94EB4CE-FEE5-4AA0-8D56-A78B60F93FD3}" type="presOf" srcId="{22A3336C-0044-4CA4-8143-7F23DF435546}" destId="{DCBCE53D-039C-4A5D-9C4E-DC646649DA64}" srcOrd="0" destOrd="0" presId="urn:microsoft.com/office/officeart/2005/8/layout/process5"/>
    <dgm:cxn modelId="{C856F6D5-8D93-43BA-BA3D-861C93855339}" type="presOf" srcId="{71E41BCF-57DF-4D03-891F-6DA00C0826C7}" destId="{CDABCB77-FE59-46F7-BCF7-D1DD91A4C05C}" srcOrd="0" destOrd="0" presId="urn:microsoft.com/office/officeart/2005/8/layout/process5"/>
    <dgm:cxn modelId="{AFA266E6-C641-4021-8077-44E79ED593D8}" type="presOf" srcId="{BC3A695C-A372-42EF-996D-A898B429E613}" destId="{02D99551-C1AB-47B3-B170-C633DFD57CA6}" srcOrd="1" destOrd="0" presId="urn:microsoft.com/office/officeart/2005/8/layout/process5"/>
    <dgm:cxn modelId="{94C6D485-80CF-4E89-B1B3-452E85D5B58F}" type="presParOf" srcId="{285BBE0D-684F-478E-9F9F-BE63BA9D8A92}" destId="{B73D4CC1-0146-4398-9D6B-218CAC7665AE}" srcOrd="0" destOrd="0" presId="urn:microsoft.com/office/officeart/2005/8/layout/process5"/>
    <dgm:cxn modelId="{3FE15047-BC2D-4334-9D32-88045B115798}" type="presParOf" srcId="{285BBE0D-684F-478E-9F9F-BE63BA9D8A92}" destId="{CDABCB77-FE59-46F7-BCF7-D1DD91A4C05C}" srcOrd="1" destOrd="0" presId="urn:microsoft.com/office/officeart/2005/8/layout/process5"/>
    <dgm:cxn modelId="{1AE312B4-7735-46E0-A4DF-DA59C5F66792}" type="presParOf" srcId="{CDABCB77-FE59-46F7-BCF7-D1DD91A4C05C}" destId="{4FB0136C-C6A5-44FA-9CAB-F86BCCE2455A}" srcOrd="0" destOrd="0" presId="urn:microsoft.com/office/officeart/2005/8/layout/process5"/>
    <dgm:cxn modelId="{DC592C23-840B-448E-A299-4D7F2D5F8DD4}" type="presParOf" srcId="{285BBE0D-684F-478E-9F9F-BE63BA9D8A92}" destId="{DCBCE53D-039C-4A5D-9C4E-DC646649DA64}" srcOrd="2" destOrd="0" presId="urn:microsoft.com/office/officeart/2005/8/layout/process5"/>
    <dgm:cxn modelId="{7FD19DB8-5901-4ADB-B4EB-904D6184EBBF}" type="presParOf" srcId="{285BBE0D-684F-478E-9F9F-BE63BA9D8A92}" destId="{BF4E85FD-EA9B-4DCB-A2E6-E0E5DB9238AF}" srcOrd="3" destOrd="0" presId="urn:microsoft.com/office/officeart/2005/8/layout/process5"/>
    <dgm:cxn modelId="{C18959D4-E83E-4EF3-935E-4C8F4BAB8966}" type="presParOf" srcId="{BF4E85FD-EA9B-4DCB-A2E6-E0E5DB9238AF}" destId="{54B2BB94-4C4C-4CB0-9EC8-ED172C0CA5ED}" srcOrd="0" destOrd="0" presId="urn:microsoft.com/office/officeart/2005/8/layout/process5"/>
    <dgm:cxn modelId="{F7217C79-5321-4732-B0C6-EB08962DC011}" type="presParOf" srcId="{285BBE0D-684F-478E-9F9F-BE63BA9D8A92}" destId="{78C07DD8-0032-4B3A-B4D7-3EF097B76897}" srcOrd="4" destOrd="0" presId="urn:microsoft.com/office/officeart/2005/8/layout/process5"/>
    <dgm:cxn modelId="{EBB7B987-19EC-4BC0-8995-D8067AA863E9}" type="presParOf" srcId="{285BBE0D-684F-478E-9F9F-BE63BA9D8A92}" destId="{E8E68870-F2C3-4BC3-8E42-2829CD24DB74}" srcOrd="5" destOrd="0" presId="urn:microsoft.com/office/officeart/2005/8/layout/process5"/>
    <dgm:cxn modelId="{5465DCDE-9FD0-4FBA-8F12-71B2FC4DE5A0}" type="presParOf" srcId="{E8E68870-F2C3-4BC3-8E42-2829CD24DB74}" destId="{02D99551-C1AB-47B3-B170-C633DFD57CA6}" srcOrd="0" destOrd="0" presId="urn:microsoft.com/office/officeart/2005/8/layout/process5"/>
    <dgm:cxn modelId="{C7791466-E5F9-4538-A7F4-F48F89786BDC}" type="presParOf" srcId="{285BBE0D-684F-478E-9F9F-BE63BA9D8A92}" destId="{B330AA1B-407C-485C-9D30-2161B39C97F8}" srcOrd="6" destOrd="0" presId="urn:microsoft.com/office/officeart/2005/8/layout/process5"/>
    <dgm:cxn modelId="{CCC003B4-2A1D-4276-9484-D1FF3DD6B203}" type="presParOf" srcId="{285BBE0D-684F-478E-9F9F-BE63BA9D8A92}" destId="{8C492B35-68C4-40AB-99FA-23E7B7A13964}" srcOrd="7" destOrd="0" presId="urn:microsoft.com/office/officeart/2005/8/layout/process5"/>
    <dgm:cxn modelId="{BE2B6257-D1A1-4426-B8CB-3462EFBD03DB}" type="presParOf" srcId="{8C492B35-68C4-40AB-99FA-23E7B7A13964}" destId="{B7C30645-1254-45AB-8BDD-B7D5CE4624F7}" srcOrd="0" destOrd="0" presId="urn:microsoft.com/office/officeart/2005/8/layout/process5"/>
    <dgm:cxn modelId="{63444DF3-CBFA-437C-9A88-30C6BB3A2C84}" type="presParOf" srcId="{285BBE0D-684F-478E-9F9F-BE63BA9D8A92}" destId="{C1C4F416-5404-4E75-B1D7-65A5A18C17F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472813-E61A-4144-858A-03A8E742362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22076D4-CB53-498A-A017-781A40276C78}">
      <dgm:prSet/>
      <dgm:spPr/>
      <dgm:t>
        <a:bodyPr/>
        <a:lstStyle/>
        <a:p>
          <a:pPr>
            <a:defRPr b="1"/>
          </a:pPr>
          <a:r>
            <a:rPr lang="en-US"/>
            <a:t>Integration with IoT Sensors</a:t>
          </a:r>
        </a:p>
      </dgm:t>
    </dgm:pt>
    <dgm:pt modelId="{7E0A4C75-9EA9-47C4-A3E8-F84F3600995D}" type="parTrans" cxnId="{2B68BC27-E25F-45EF-B5F4-69A5B5319BF7}">
      <dgm:prSet/>
      <dgm:spPr/>
      <dgm:t>
        <a:bodyPr/>
        <a:lstStyle/>
        <a:p>
          <a:endParaRPr lang="en-US"/>
        </a:p>
      </dgm:t>
    </dgm:pt>
    <dgm:pt modelId="{E8B0058D-EDC6-4431-A972-018C5DC338F4}" type="sibTrans" cxnId="{2B68BC27-E25F-45EF-B5F4-69A5B5319BF7}">
      <dgm:prSet/>
      <dgm:spPr/>
      <dgm:t>
        <a:bodyPr/>
        <a:lstStyle/>
        <a:p>
          <a:endParaRPr lang="en-US"/>
        </a:p>
      </dgm:t>
    </dgm:pt>
    <dgm:pt modelId="{AA897D50-1629-442D-8C6A-C390E6E7B0EF}">
      <dgm:prSet/>
      <dgm:spPr/>
      <dgm:t>
        <a:bodyPr/>
        <a:lstStyle/>
        <a:p>
          <a:r>
            <a:rPr lang="en-US"/>
            <a:t>Real-time data collection through IoT for enhanced predictive accuracy.</a:t>
          </a:r>
        </a:p>
      </dgm:t>
    </dgm:pt>
    <dgm:pt modelId="{770394E7-7FFD-4FDC-8F85-FEDDB2CAEFD2}" type="parTrans" cxnId="{E0002F6A-287D-47E9-A1D5-A09500DB6E52}">
      <dgm:prSet/>
      <dgm:spPr/>
      <dgm:t>
        <a:bodyPr/>
        <a:lstStyle/>
        <a:p>
          <a:endParaRPr lang="en-US"/>
        </a:p>
      </dgm:t>
    </dgm:pt>
    <dgm:pt modelId="{937E0335-3C69-4DB9-B715-11A8CA94296A}" type="sibTrans" cxnId="{E0002F6A-287D-47E9-A1D5-A09500DB6E52}">
      <dgm:prSet/>
      <dgm:spPr/>
      <dgm:t>
        <a:bodyPr/>
        <a:lstStyle/>
        <a:p>
          <a:endParaRPr lang="en-US"/>
        </a:p>
      </dgm:t>
    </dgm:pt>
    <dgm:pt modelId="{88864423-2859-41FB-82EA-318C8445E645}">
      <dgm:prSet/>
      <dgm:spPr/>
      <dgm:t>
        <a:bodyPr/>
        <a:lstStyle/>
        <a:p>
          <a:pPr>
            <a:defRPr b="1"/>
          </a:pPr>
          <a:r>
            <a:rPr lang="en-US"/>
            <a:t>Advanced Feature Engineering</a:t>
          </a:r>
        </a:p>
      </dgm:t>
    </dgm:pt>
    <dgm:pt modelId="{A4344A7D-F300-47E0-86F8-8F503DA349A4}" type="parTrans" cxnId="{1572FD7E-315B-4BFC-ADBC-E0FC5C5B1D90}">
      <dgm:prSet/>
      <dgm:spPr/>
      <dgm:t>
        <a:bodyPr/>
        <a:lstStyle/>
        <a:p>
          <a:endParaRPr lang="en-US"/>
        </a:p>
      </dgm:t>
    </dgm:pt>
    <dgm:pt modelId="{534D96F8-5233-4194-8A42-7CEC49B25369}" type="sibTrans" cxnId="{1572FD7E-315B-4BFC-ADBC-E0FC5C5B1D90}">
      <dgm:prSet/>
      <dgm:spPr/>
      <dgm:t>
        <a:bodyPr/>
        <a:lstStyle/>
        <a:p>
          <a:endParaRPr lang="en-US"/>
        </a:p>
      </dgm:t>
    </dgm:pt>
    <dgm:pt modelId="{C7A78C9F-A224-4A51-AFBB-C873DE73206D}">
      <dgm:prSet/>
      <dgm:spPr/>
      <dgm:t>
        <a:bodyPr/>
        <a:lstStyle/>
        <a:p>
          <a:r>
            <a:rPr lang="en-US"/>
            <a:t>Explore domain-specific features; collaborate with industry experts.</a:t>
          </a:r>
        </a:p>
      </dgm:t>
    </dgm:pt>
    <dgm:pt modelId="{EB269B9A-1BDB-4E09-992A-CADA0DBD0160}" type="parTrans" cxnId="{8101E4E4-BEEB-484B-BB6E-137CC919692A}">
      <dgm:prSet/>
      <dgm:spPr/>
      <dgm:t>
        <a:bodyPr/>
        <a:lstStyle/>
        <a:p>
          <a:endParaRPr lang="en-US"/>
        </a:p>
      </dgm:t>
    </dgm:pt>
    <dgm:pt modelId="{03EBAB05-6196-48F3-9BC9-6EA7CF13C1D3}" type="sibTrans" cxnId="{8101E4E4-BEEB-484B-BB6E-137CC919692A}">
      <dgm:prSet/>
      <dgm:spPr/>
      <dgm:t>
        <a:bodyPr/>
        <a:lstStyle/>
        <a:p>
          <a:endParaRPr lang="en-US"/>
        </a:p>
      </dgm:t>
    </dgm:pt>
    <dgm:pt modelId="{86EC0D9E-462C-4887-98D3-49610CD483A7}">
      <dgm:prSet/>
      <dgm:spPr/>
      <dgm:t>
        <a:bodyPr/>
        <a:lstStyle/>
        <a:p>
          <a:pPr>
            <a:defRPr b="1"/>
          </a:pPr>
          <a:r>
            <a:rPr lang="en-US"/>
            <a:t>Ensemble Models and Model Stacking</a:t>
          </a:r>
        </a:p>
      </dgm:t>
    </dgm:pt>
    <dgm:pt modelId="{1314D330-1585-4912-9D1F-011E2FA06060}" type="parTrans" cxnId="{606544BC-96D8-4A02-BC8B-95DAD6683B8F}">
      <dgm:prSet/>
      <dgm:spPr/>
      <dgm:t>
        <a:bodyPr/>
        <a:lstStyle/>
        <a:p>
          <a:endParaRPr lang="en-US"/>
        </a:p>
      </dgm:t>
    </dgm:pt>
    <dgm:pt modelId="{3C2C5CE1-16FD-41B3-A759-67FBB60C9890}" type="sibTrans" cxnId="{606544BC-96D8-4A02-BC8B-95DAD6683B8F}">
      <dgm:prSet/>
      <dgm:spPr/>
      <dgm:t>
        <a:bodyPr/>
        <a:lstStyle/>
        <a:p>
          <a:endParaRPr lang="en-US"/>
        </a:p>
      </dgm:t>
    </dgm:pt>
    <dgm:pt modelId="{8426B495-4DD1-408E-8A7A-9B50C3B96808}">
      <dgm:prSet/>
      <dgm:spPr/>
      <dgm:t>
        <a:bodyPr/>
        <a:lstStyle/>
        <a:p>
          <a:r>
            <a:rPr lang="en-US"/>
            <a:t>Combine algorithms for improved predictive power and generalization.</a:t>
          </a:r>
        </a:p>
      </dgm:t>
    </dgm:pt>
    <dgm:pt modelId="{99B7A233-E3FA-4D7E-A7A7-CD9C8866C8D6}" type="parTrans" cxnId="{598D19A8-1BFA-4B84-A9FB-B6E1DA8242C4}">
      <dgm:prSet/>
      <dgm:spPr/>
      <dgm:t>
        <a:bodyPr/>
        <a:lstStyle/>
        <a:p>
          <a:endParaRPr lang="en-US"/>
        </a:p>
      </dgm:t>
    </dgm:pt>
    <dgm:pt modelId="{DA4846E2-F358-4646-9370-CF02287565D1}" type="sibTrans" cxnId="{598D19A8-1BFA-4B84-A9FB-B6E1DA8242C4}">
      <dgm:prSet/>
      <dgm:spPr/>
      <dgm:t>
        <a:bodyPr/>
        <a:lstStyle/>
        <a:p>
          <a:endParaRPr lang="en-US"/>
        </a:p>
      </dgm:t>
    </dgm:pt>
    <dgm:pt modelId="{6C02A9BE-A0EA-4E6D-9B94-B00EBFEB45A3}">
      <dgm:prSet/>
      <dgm:spPr/>
      <dgm:t>
        <a:bodyPr/>
        <a:lstStyle/>
        <a:p>
          <a:pPr>
            <a:defRPr b="1"/>
          </a:pPr>
          <a:r>
            <a:rPr lang="en-US"/>
            <a:t>Examine Explain ability Techniques</a:t>
          </a:r>
        </a:p>
      </dgm:t>
    </dgm:pt>
    <dgm:pt modelId="{E269B9A6-C7FF-489A-BB28-12D9E4F202E9}" type="parTrans" cxnId="{85C8A49D-541F-4FDD-BD5F-5D0545E31286}">
      <dgm:prSet/>
      <dgm:spPr/>
      <dgm:t>
        <a:bodyPr/>
        <a:lstStyle/>
        <a:p>
          <a:endParaRPr lang="en-US"/>
        </a:p>
      </dgm:t>
    </dgm:pt>
    <dgm:pt modelId="{E9FC799B-7A05-459E-A621-C48B1CDF9404}" type="sibTrans" cxnId="{85C8A49D-541F-4FDD-BD5F-5D0545E31286}">
      <dgm:prSet/>
      <dgm:spPr/>
      <dgm:t>
        <a:bodyPr/>
        <a:lstStyle/>
        <a:p>
          <a:endParaRPr lang="en-US"/>
        </a:p>
      </dgm:t>
    </dgm:pt>
    <dgm:pt modelId="{0ACE461E-9212-40A5-A1EA-209241558753}">
      <dgm:prSet/>
      <dgm:spPr/>
      <dgm:t>
        <a:bodyPr/>
        <a:lstStyle/>
        <a:p>
          <a:r>
            <a:rPr lang="en-US"/>
            <a:t>Implement SHAP, LIME for transparent decision-making insights.</a:t>
          </a:r>
        </a:p>
      </dgm:t>
    </dgm:pt>
    <dgm:pt modelId="{C6619F26-52F9-44DC-AD61-3BA881236907}" type="parTrans" cxnId="{0C89C103-9EE4-4A71-B7E3-61CEBDBA7657}">
      <dgm:prSet/>
      <dgm:spPr/>
      <dgm:t>
        <a:bodyPr/>
        <a:lstStyle/>
        <a:p>
          <a:endParaRPr lang="en-US"/>
        </a:p>
      </dgm:t>
    </dgm:pt>
    <dgm:pt modelId="{826E9948-6D66-410B-81EA-860887E70FBC}" type="sibTrans" cxnId="{0C89C103-9EE4-4A71-B7E3-61CEBDBA7657}">
      <dgm:prSet/>
      <dgm:spPr/>
      <dgm:t>
        <a:bodyPr/>
        <a:lstStyle/>
        <a:p>
          <a:endParaRPr lang="en-US"/>
        </a:p>
      </dgm:t>
    </dgm:pt>
    <dgm:pt modelId="{027EB181-A6C3-4C4E-8711-8A0FBA575678}">
      <dgm:prSet/>
      <dgm:spPr/>
      <dgm:t>
        <a:bodyPr/>
        <a:lstStyle/>
        <a:p>
          <a:pPr>
            <a:defRPr b="1"/>
          </a:pPr>
          <a:r>
            <a:rPr lang="en-US"/>
            <a:t>Continuous Model Monitoring and Retraining</a:t>
          </a:r>
        </a:p>
      </dgm:t>
    </dgm:pt>
    <dgm:pt modelId="{A6A1C590-723B-4A55-B375-F08FF34221DE}" type="parTrans" cxnId="{9E2D335B-AE68-48C9-92F6-836029299CBF}">
      <dgm:prSet/>
      <dgm:spPr/>
      <dgm:t>
        <a:bodyPr/>
        <a:lstStyle/>
        <a:p>
          <a:endParaRPr lang="en-US"/>
        </a:p>
      </dgm:t>
    </dgm:pt>
    <dgm:pt modelId="{D8536AD4-972A-4E67-964E-95738EFDDBFE}" type="sibTrans" cxnId="{9E2D335B-AE68-48C9-92F6-836029299CBF}">
      <dgm:prSet/>
      <dgm:spPr/>
      <dgm:t>
        <a:bodyPr/>
        <a:lstStyle/>
        <a:p>
          <a:endParaRPr lang="en-US"/>
        </a:p>
      </dgm:t>
    </dgm:pt>
    <dgm:pt modelId="{A5A9D9D9-CCAD-431A-9084-B136DF087943}">
      <dgm:prSet/>
      <dgm:spPr/>
      <dgm:t>
        <a:bodyPr/>
        <a:lstStyle/>
        <a:p>
          <a:r>
            <a:rPr lang="en-US"/>
            <a:t>Develop automated processes for adaptive, real-time model performance.</a:t>
          </a:r>
        </a:p>
      </dgm:t>
    </dgm:pt>
    <dgm:pt modelId="{3232B592-807D-4286-A2D6-DCE99927A977}" type="parTrans" cxnId="{58FBDAE4-2A7B-419B-9759-6288ABE5CC90}">
      <dgm:prSet/>
      <dgm:spPr/>
      <dgm:t>
        <a:bodyPr/>
        <a:lstStyle/>
        <a:p>
          <a:endParaRPr lang="en-US"/>
        </a:p>
      </dgm:t>
    </dgm:pt>
    <dgm:pt modelId="{2F26A931-CA12-437C-B1EC-719CB6C8AA73}" type="sibTrans" cxnId="{58FBDAE4-2A7B-419B-9759-6288ABE5CC90}">
      <dgm:prSet/>
      <dgm:spPr/>
      <dgm:t>
        <a:bodyPr/>
        <a:lstStyle/>
        <a:p>
          <a:endParaRPr lang="en-US"/>
        </a:p>
      </dgm:t>
    </dgm:pt>
    <dgm:pt modelId="{9D93393F-C05F-4C08-BEA6-0A0B5F5F7674}">
      <dgm:prSet/>
      <dgm:spPr/>
      <dgm:t>
        <a:bodyPr/>
        <a:lstStyle/>
        <a:p>
          <a:pPr>
            <a:defRPr b="1"/>
          </a:pPr>
          <a:r>
            <a:rPr lang="en-US"/>
            <a:t>Human-in-the-Loop Systems</a:t>
          </a:r>
        </a:p>
      </dgm:t>
    </dgm:pt>
    <dgm:pt modelId="{08C7DC8D-AEE8-400B-A533-9EA5BF9F2BA6}" type="parTrans" cxnId="{64F1AEE1-B013-4BCA-A356-EC90504A9573}">
      <dgm:prSet/>
      <dgm:spPr/>
      <dgm:t>
        <a:bodyPr/>
        <a:lstStyle/>
        <a:p>
          <a:endParaRPr lang="en-US"/>
        </a:p>
      </dgm:t>
    </dgm:pt>
    <dgm:pt modelId="{0DF958EC-6CAA-48D2-90F4-7E521565EF62}" type="sibTrans" cxnId="{64F1AEE1-B013-4BCA-A356-EC90504A9573}">
      <dgm:prSet/>
      <dgm:spPr/>
      <dgm:t>
        <a:bodyPr/>
        <a:lstStyle/>
        <a:p>
          <a:endParaRPr lang="en-US"/>
        </a:p>
      </dgm:t>
    </dgm:pt>
    <dgm:pt modelId="{95EC2268-3F58-47FB-AB16-0190E3E0C9E2}">
      <dgm:prSet/>
      <dgm:spPr/>
      <dgm:t>
        <a:bodyPr/>
        <a:lstStyle/>
        <a:p>
          <a:r>
            <a:rPr lang="en-US"/>
            <a:t>Incorporate feedback loops for enhanced accuracy and relevance.</a:t>
          </a:r>
        </a:p>
      </dgm:t>
    </dgm:pt>
    <dgm:pt modelId="{52E072B0-AFC0-4B26-9F62-44F00AD82C14}" type="parTrans" cxnId="{B61E7A62-024D-482A-9B44-7035DF9860BE}">
      <dgm:prSet/>
      <dgm:spPr/>
      <dgm:t>
        <a:bodyPr/>
        <a:lstStyle/>
        <a:p>
          <a:endParaRPr lang="en-US"/>
        </a:p>
      </dgm:t>
    </dgm:pt>
    <dgm:pt modelId="{866E9F14-650E-4CEE-8662-F1AD7689E466}" type="sibTrans" cxnId="{B61E7A62-024D-482A-9B44-7035DF9860BE}">
      <dgm:prSet/>
      <dgm:spPr/>
      <dgm:t>
        <a:bodyPr/>
        <a:lstStyle/>
        <a:p>
          <a:endParaRPr lang="en-US"/>
        </a:p>
      </dgm:t>
    </dgm:pt>
    <dgm:pt modelId="{2D83E070-6C0F-4EF5-A2BA-FF6354AC0B20}" type="pres">
      <dgm:prSet presAssocID="{92472813-E61A-4144-858A-03A8E742362D}" presName="root" presStyleCnt="0">
        <dgm:presLayoutVars>
          <dgm:dir/>
          <dgm:resizeHandles val="exact"/>
        </dgm:presLayoutVars>
      </dgm:prSet>
      <dgm:spPr/>
    </dgm:pt>
    <dgm:pt modelId="{ADE83AD8-8C52-41D7-95FC-63CD1FD34DD5}" type="pres">
      <dgm:prSet presAssocID="{F22076D4-CB53-498A-A017-781A40276C78}" presName="compNode" presStyleCnt="0"/>
      <dgm:spPr/>
    </dgm:pt>
    <dgm:pt modelId="{3C07A9F0-7C7F-4A74-9D3B-79DAFEAADFA5}" type="pres">
      <dgm:prSet presAssocID="{F22076D4-CB53-498A-A017-781A40276C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F33372B5-D054-4478-848E-DFDCA88F16F0}" type="pres">
      <dgm:prSet presAssocID="{F22076D4-CB53-498A-A017-781A40276C78}" presName="iconSpace" presStyleCnt="0"/>
      <dgm:spPr/>
    </dgm:pt>
    <dgm:pt modelId="{F5FAB5E2-DB8B-4743-811F-53B5E23572B4}" type="pres">
      <dgm:prSet presAssocID="{F22076D4-CB53-498A-A017-781A40276C78}" presName="parTx" presStyleLbl="revTx" presStyleIdx="0" presStyleCnt="12">
        <dgm:presLayoutVars>
          <dgm:chMax val="0"/>
          <dgm:chPref val="0"/>
        </dgm:presLayoutVars>
      </dgm:prSet>
      <dgm:spPr/>
    </dgm:pt>
    <dgm:pt modelId="{CDD3C513-1D0C-4553-8973-E5FE6E5604F7}" type="pres">
      <dgm:prSet presAssocID="{F22076D4-CB53-498A-A017-781A40276C78}" presName="txSpace" presStyleCnt="0"/>
      <dgm:spPr/>
    </dgm:pt>
    <dgm:pt modelId="{CB7C1BD9-4BDB-45B9-BD48-399FDD8FFFBC}" type="pres">
      <dgm:prSet presAssocID="{F22076D4-CB53-498A-A017-781A40276C78}" presName="desTx" presStyleLbl="revTx" presStyleIdx="1" presStyleCnt="12">
        <dgm:presLayoutVars/>
      </dgm:prSet>
      <dgm:spPr/>
    </dgm:pt>
    <dgm:pt modelId="{1284EDCA-EC13-4A54-9E94-37DF04ACD13D}" type="pres">
      <dgm:prSet presAssocID="{E8B0058D-EDC6-4431-A972-018C5DC338F4}" presName="sibTrans" presStyleCnt="0"/>
      <dgm:spPr/>
    </dgm:pt>
    <dgm:pt modelId="{1F3A3D97-6BCD-42E0-843E-C6EF626A40DE}" type="pres">
      <dgm:prSet presAssocID="{88864423-2859-41FB-82EA-318C8445E645}" presName="compNode" presStyleCnt="0"/>
      <dgm:spPr/>
    </dgm:pt>
    <dgm:pt modelId="{BD8BB98F-9172-4131-8993-D41E73DEB819}" type="pres">
      <dgm:prSet presAssocID="{88864423-2859-41FB-82EA-318C8445E64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icopter"/>
        </a:ext>
      </dgm:extLst>
    </dgm:pt>
    <dgm:pt modelId="{DBC94F3C-2A9A-4176-BC40-B11787BD8144}" type="pres">
      <dgm:prSet presAssocID="{88864423-2859-41FB-82EA-318C8445E645}" presName="iconSpace" presStyleCnt="0"/>
      <dgm:spPr/>
    </dgm:pt>
    <dgm:pt modelId="{B6227278-4688-4683-8860-2A751E1837A0}" type="pres">
      <dgm:prSet presAssocID="{88864423-2859-41FB-82EA-318C8445E645}" presName="parTx" presStyleLbl="revTx" presStyleIdx="2" presStyleCnt="12">
        <dgm:presLayoutVars>
          <dgm:chMax val="0"/>
          <dgm:chPref val="0"/>
        </dgm:presLayoutVars>
      </dgm:prSet>
      <dgm:spPr/>
    </dgm:pt>
    <dgm:pt modelId="{03F6C153-1510-4F67-A2E2-D8BF8D57611B}" type="pres">
      <dgm:prSet presAssocID="{88864423-2859-41FB-82EA-318C8445E645}" presName="txSpace" presStyleCnt="0"/>
      <dgm:spPr/>
    </dgm:pt>
    <dgm:pt modelId="{BA99BDED-41C6-465C-9415-0780528898FB}" type="pres">
      <dgm:prSet presAssocID="{88864423-2859-41FB-82EA-318C8445E645}" presName="desTx" presStyleLbl="revTx" presStyleIdx="3" presStyleCnt="12">
        <dgm:presLayoutVars/>
      </dgm:prSet>
      <dgm:spPr/>
    </dgm:pt>
    <dgm:pt modelId="{B6255600-95FD-44B4-A21F-039E728A828E}" type="pres">
      <dgm:prSet presAssocID="{534D96F8-5233-4194-8A42-7CEC49B25369}" presName="sibTrans" presStyleCnt="0"/>
      <dgm:spPr/>
    </dgm:pt>
    <dgm:pt modelId="{3824CF40-B472-43B4-98E4-9BD2F77C68B5}" type="pres">
      <dgm:prSet presAssocID="{86EC0D9E-462C-4887-98D3-49610CD483A7}" presName="compNode" presStyleCnt="0"/>
      <dgm:spPr/>
    </dgm:pt>
    <dgm:pt modelId="{CBDD2C00-419F-4D95-9738-53A8EEF3E310}" type="pres">
      <dgm:prSet presAssocID="{86EC0D9E-462C-4887-98D3-49610CD483A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C280C200-AC5F-4EB9-805C-ABC4CF17C69D}" type="pres">
      <dgm:prSet presAssocID="{86EC0D9E-462C-4887-98D3-49610CD483A7}" presName="iconSpace" presStyleCnt="0"/>
      <dgm:spPr/>
    </dgm:pt>
    <dgm:pt modelId="{810EE23A-77A2-45D2-B362-73E1DDE08C58}" type="pres">
      <dgm:prSet presAssocID="{86EC0D9E-462C-4887-98D3-49610CD483A7}" presName="parTx" presStyleLbl="revTx" presStyleIdx="4" presStyleCnt="12">
        <dgm:presLayoutVars>
          <dgm:chMax val="0"/>
          <dgm:chPref val="0"/>
        </dgm:presLayoutVars>
      </dgm:prSet>
      <dgm:spPr/>
    </dgm:pt>
    <dgm:pt modelId="{37B8CAAE-FA47-4CE8-8182-4FE3A31B931A}" type="pres">
      <dgm:prSet presAssocID="{86EC0D9E-462C-4887-98D3-49610CD483A7}" presName="txSpace" presStyleCnt="0"/>
      <dgm:spPr/>
    </dgm:pt>
    <dgm:pt modelId="{9B8AB352-20B0-4CA1-9A0C-7ABBEF39D349}" type="pres">
      <dgm:prSet presAssocID="{86EC0D9E-462C-4887-98D3-49610CD483A7}" presName="desTx" presStyleLbl="revTx" presStyleIdx="5" presStyleCnt="12">
        <dgm:presLayoutVars/>
      </dgm:prSet>
      <dgm:spPr/>
    </dgm:pt>
    <dgm:pt modelId="{535EA69D-6F63-4E78-A519-19CD184375A9}" type="pres">
      <dgm:prSet presAssocID="{3C2C5CE1-16FD-41B3-A759-67FBB60C9890}" presName="sibTrans" presStyleCnt="0"/>
      <dgm:spPr/>
    </dgm:pt>
    <dgm:pt modelId="{D58D1871-8B6D-40DF-9AC9-F999166B2890}" type="pres">
      <dgm:prSet presAssocID="{6C02A9BE-A0EA-4E6D-9B94-B00EBFEB45A3}" presName="compNode" presStyleCnt="0"/>
      <dgm:spPr/>
    </dgm:pt>
    <dgm:pt modelId="{7D4300C3-D34C-47DB-97BB-8DC067F5B6EB}" type="pres">
      <dgm:prSet presAssocID="{6C02A9BE-A0EA-4E6D-9B94-B00EBFEB45A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FE6199F6-5233-41BC-B4AA-C314FB14938E}" type="pres">
      <dgm:prSet presAssocID="{6C02A9BE-A0EA-4E6D-9B94-B00EBFEB45A3}" presName="iconSpace" presStyleCnt="0"/>
      <dgm:spPr/>
    </dgm:pt>
    <dgm:pt modelId="{B458B5A6-CD1D-41C1-9A63-C02CC0847FBB}" type="pres">
      <dgm:prSet presAssocID="{6C02A9BE-A0EA-4E6D-9B94-B00EBFEB45A3}" presName="parTx" presStyleLbl="revTx" presStyleIdx="6" presStyleCnt="12">
        <dgm:presLayoutVars>
          <dgm:chMax val="0"/>
          <dgm:chPref val="0"/>
        </dgm:presLayoutVars>
      </dgm:prSet>
      <dgm:spPr/>
    </dgm:pt>
    <dgm:pt modelId="{48BE2779-AD2E-462B-8FE3-174CFCE6A35D}" type="pres">
      <dgm:prSet presAssocID="{6C02A9BE-A0EA-4E6D-9B94-B00EBFEB45A3}" presName="txSpace" presStyleCnt="0"/>
      <dgm:spPr/>
    </dgm:pt>
    <dgm:pt modelId="{E9B4A4BF-01F0-4426-9153-90F604306388}" type="pres">
      <dgm:prSet presAssocID="{6C02A9BE-A0EA-4E6D-9B94-B00EBFEB45A3}" presName="desTx" presStyleLbl="revTx" presStyleIdx="7" presStyleCnt="12">
        <dgm:presLayoutVars/>
      </dgm:prSet>
      <dgm:spPr/>
    </dgm:pt>
    <dgm:pt modelId="{546CFE1A-9EF6-4804-87C7-824482CAD5B4}" type="pres">
      <dgm:prSet presAssocID="{E9FC799B-7A05-459E-A621-C48B1CDF9404}" presName="sibTrans" presStyleCnt="0"/>
      <dgm:spPr/>
    </dgm:pt>
    <dgm:pt modelId="{A08307E4-6A06-4F16-BA74-AFB612D1E6C5}" type="pres">
      <dgm:prSet presAssocID="{027EB181-A6C3-4C4E-8711-8A0FBA575678}" presName="compNode" presStyleCnt="0"/>
      <dgm:spPr/>
    </dgm:pt>
    <dgm:pt modelId="{4682D6AD-46A1-41E5-8662-5BAC4B1F6930}" type="pres">
      <dgm:prSet presAssocID="{027EB181-A6C3-4C4E-8711-8A0FBA5756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row Circle"/>
        </a:ext>
      </dgm:extLst>
    </dgm:pt>
    <dgm:pt modelId="{676404E0-E8F5-415A-80FC-44C3F813463C}" type="pres">
      <dgm:prSet presAssocID="{027EB181-A6C3-4C4E-8711-8A0FBA575678}" presName="iconSpace" presStyleCnt="0"/>
      <dgm:spPr/>
    </dgm:pt>
    <dgm:pt modelId="{F926E249-5A3C-4A96-B720-E59808BEA5AC}" type="pres">
      <dgm:prSet presAssocID="{027EB181-A6C3-4C4E-8711-8A0FBA575678}" presName="parTx" presStyleLbl="revTx" presStyleIdx="8" presStyleCnt="12">
        <dgm:presLayoutVars>
          <dgm:chMax val="0"/>
          <dgm:chPref val="0"/>
        </dgm:presLayoutVars>
      </dgm:prSet>
      <dgm:spPr/>
    </dgm:pt>
    <dgm:pt modelId="{D8808067-807E-41C0-8014-F9E4A8923F4E}" type="pres">
      <dgm:prSet presAssocID="{027EB181-A6C3-4C4E-8711-8A0FBA575678}" presName="txSpace" presStyleCnt="0"/>
      <dgm:spPr/>
    </dgm:pt>
    <dgm:pt modelId="{876BC581-56B3-4BEC-934B-D765777265C3}" type="pres">
      <dgm:prSet presAssocID="{027EB181-A6C3-4C4E-8711-8A0FBA575678}" presName="desTx" presStyleLbl="revTx" presStyleIdx="9" presStyleCnt="12">
        <dgm:presLayoutVars/>
      </dgm:prSet>
      <dgm:spPr/>
    </dgm:pt>
    <dgm:pt modelId="{3185DC9F-7837-4AC3-ADCF-C33B8B362B62}" type="pres">
      <dgm:prSet presAssocID="{D8536AD4-972A-4E67-964E-95738EFDDBFE}" presName="sibTrans" presStyleCnt="0"/>
      <dgm:spPr/>
    </dgm:pt>
    <dgm:pt modelId="{02BC953B-D3F0-48DA-9011-B2B0C64D604F}" type="pres">
      <dgm:prSet presAssocID="{9D93393F-C05F-4C08-BEA6-0A0B5F5F7674}" presName="compNode" presStyleCnt="0"/>
      <dgm:spPr/>
    </dgm:pt>
    <dgm:pt modelId="{C9F3AB21-F033-4F92-8713-0C004647A31B}" type="pres">
      <dgm:prSet presAssocID="{9D93393F-C05F-4C08-BEA6-0A0B5F5F767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8B62B3ED-8957-41FF-AB82-1144095D1E1D}" type="pres">
      <dgm:prSet presAssocID="{9D93393F-C05F-4C08-BEA6-0A0B5F5F7674}" presName="iconSpace" presStyleCnt="0"/>
      <dgm:spPr/>
    </dgm:pt>
    <dgm:pt modelId="{A208403E-D8FB-412F-BC06-28501A3C13A8}" type="pres">
      <dgm:prSet presAssocID="{9D93393F-C05F-4C08-BEA6-0A0B5F5F7674}" presName="parTx" presStyleLbl="revTx" presStyleIdx="10" presStyleCnt="12">
        <dgm:presLayoutVars>
          <dgm:chMax val="0"/>
          <dgm:chPref val="0"/>
        </dgm:presLayoutVars>
      </dgm:prSet>
      <dgm:spPr/>
    </dgm:pt>
    <dgm:pt modelId="{1321772B-FB74-421F-9200-433F9B28DA60}" type="pres">
      <dgm:prSet presAssocID="{9D93393F-C05F-4C08-BEA6-0A0B5F5F7674}" presName="txSpace" presStyleCnt="0"/>
      <dgm:spPr/>
    </dgm:pt>
    <dgm:pt modelId="{1F770DEF-2BD2-4B45-A89C-FB7122624B78}" type="pres">
      <dgm:prSet presAssocID="{9D93393F-C05F-4C08-BEA6-0A0B5F5F7674}" presName="desTx" presStyleLbl="revTx" presStyleIdx="11" presStyleCnt="12">
        <dgm:presLayoutVars/>
      </dgm:prSet>
      <dgm:spPr/>
    </dgm:pt>
  </dgm:ptLst>
  <dgm:cxnLst>
    <dgm:cxn modelId="{0C89C103-9EE4-4A71-B7E3-61CEBDBA7657}" srcId="{6C02A9BE-A0EA-4E6D-9B94-B00EBFEB45A3}" destId="{0ACE461E-9212-40A5-A1EA-209241558753}" srcOrd="0" destOrd="0" parTransId="{C6619F26-52F9-44DC-AD61-3BA881236907}" sibTransId="{826E9948-6D66-410B-81EA-860887E70FBC}"/>
    <dgm:cxn modelId="{2B68BC27-E25F-45EF-B5F4-69A5B5319BF7}" srcId="{92472813-E61A-4144-858A-03A8E742362D}" destId="{F22076D4-CB53-498A-A017-781A40276C78}" srcOrd="0" destOrd="0" parTransId="{7E0A4C75-9EA9-47C4-A3E8-F84F3600995D}" sibTransId="{E8B0058D-EDC6-4431-A972-018C5DC338F4}"/>
    <dgm:cxn modelId="{01CC712F-3C7D-4D2C-BBA1-D971A536D6AD}" type="presOf" srcId="{F22076D4-CB53-498A-A017-781A40276C78}" destId="{F5FAB5E2-DB8B-4743-811F-53B5E23572B4}" srcOrd="0" destOrd="0" presId="urn:microsoft.com/office/officeart/2018/5/layout/CenteredIconLabelDescriptionList"/>
    <dgm:cxn modelId="{9E2D335B-AE68-48C9-92F6-836029299CBF}" srcId="{92472813-E61A-4144-858A-03A8E742362D}" destId="{027EB181-A6C3-4C4E-8711-8A0FBA575678}" srcOrd="4" destOrd="0" parTransId="{A6A1C590-723B-4A55-B375-F08FF34221DE}" sibTransId="{D8536AD4-972A-4E67-964E-95738EFDDBFE}"/>
    <dgm:cxn modelId="{9F47C141-A310-48E6-937C-6E35BC40B7D0}" type="presOf" srcId="{0ACE461E-9212-40A5-A1EA-209241558753}" destId="{E9B4A4BF-01F0-4426-9153-90F604306388}" srcOrd="0" destOrd="0" presId="urn:microsoft.com/office/officeart/2018/5/layout/CenteredIconLabelDescriptionList"/>
    <dgm:cxn modelId="{B61E7A62-024D-482A-9B44-7035DF9860BE}" srcId="{9D93393F-C05F-4C08-BEA6-0A0B5F5F7674}" destId="{95EC2268-3F58-47FB-AB16-0190E3E0C9E2}" srcOrd="0" destOrd="0" parTransId="{52E072B0-AFC0-4B26-9F62-44F00AD82C14}" sibTransId="{866E9F14-650E-4CEE-8662-F1AD7689E466}"/>
    <dgm:cxn modelId="{E0002F6A-287D-47E9-A1D5-A09500DB6E52}" srcId="{F22076D4-CB53-498A-A017-781A40276C78}" destId="{AA897D50-1629-442D-8C6A-C390E6E7B0EF}" srcOrd="0" destOrd="0" parTransId="{770394E7-7FFD-4FDC-8F85-FEDDB2CAEFD2}" sibTransId="{937E0335-3C69-4DB9-B715-11A8CA94296A}"/>
    <dgm:cxn modelId="{81C1EF77-025F-41A0-A832-711416A3CA37}" type="presOf" srcId="{AA897D50-1629-442D-8C6A-C390E6E7B0EF}" destId="{CB7C1BD9-4BDB-45B9-BD48-399FDD8FFFBC}" srcOrd="0" destOrd="0" presId="urn:microsoft.com/office/officeart/2018/5/layout/CenteredIconLabelDescriptionList"/>
    <dgm:cxn modelId="{20893A79-F613-494C-80CD-04D7EB709FCD}" type="presOf" srcId="{6C02A9BE-A0EA-4E6D-9B94-B00EBFEB45A3}" destId="{B458B5A6-CD1D-41C1-9A63-C02CC0847FBB}" srcOrd="0" destOrd="0" presId="urn:microsoft.com/office/officeart/2018/5/layout/CenteredIconLabelDescriptionList"/>
    <dgm:cxn modelId="{5AFC5F7D-A7EA-4A86-AD57-B26BC218F622}" type="presOf" srcId="{A5A9D9D9-CCAD-431A-9084-B136DF087943}" destId="{876BC581-56B3-4BEC-934B-D765777265C3}" srcOrd="0" destOrd="0" presId="urn:microsoft.com/office/officeart/2018/5/layout/CenteredIconLabelDescriptionList"/>
    <dgm:cxn modelId="{1572FD7E-315B-4BFC-ADBC-E0FC5C5B1D90}" srcId="{92472813-E61A-4144-858A-03A8E742362D}" destId="{88864423-2859-41FB-82EA-318C8445E645}" srcOrd="1" destOrd="0" parTransId="{A4344A7D-F300-47E0-86F8-8F503DA349A4}" sibTransId="{534D96F8-5233-4194-8A42-7CEC49B25369}"/>
    <dgm:cxn modelId="{85C8A49D-541F-4FDD-BD5F-5D0545E31286}" srcId="{92472813-E61A-4144-858A-03A8E742362D}" destId="{6C02A9BE-A0EA-4E6D-9B94-B00EBFEB45A3}" srcOrd="3" destOrd="0" parTransId="{E269B9A6-C7FF-489A-BB28-12D9E4F202E9}" sibTransId="{E9FC799B-7A05-459E-A621-C48B1CDF9404}"/>
    <dgm:cxn modelId="{F2CE72A3-D2A3-4D34-882B-B4F2906E2E7E}" type="presOf" srcId="{95EC2268-3F58-47FB-AB16-0190E3E0C9E2}" destId="{1F770DEF-2BD2-4B45-A89C-FB7122624B78}" srcOrd="0" destOrd="0" presId="urn:microsoft.com/office/officeart/2018/5/layout/CenteredIconLabelDescriptionList"/>
    <dgm:cxn modelId="{598D19A8-1BFA-4B84-A9FB-B6E1DA8242C4}" srcId="{86EC0D9E-462C-4887-98D3-49610CD483A7}" destId="{8426B495-4DD1-408E-8A7A-9B50C3B96808}" srcOrd="0" destOrd="0" parTransId="{99B7A233-E3FA-4D7E-A7A7-CD9C8866C8D6}" sibTransId="{DA4846E2-F358-4646-9370-CF02287565D1}"/>
    <dgm:cxn modelId="{0F53AFB5-D739-453B-AFE0-AE0E5448E7B8}" type="presOf" srcId="{027EB181-A6C3-4C4E-8711-8A0FBA575678}" destId="{F926E249-5A3C-4A96-B720-E59808BEA5AC}" srcOrd="0" destOrd="0" presId="urn:microsoft.com/office/officeart/2018/5/layout/CenteredIconLabelDescriptionList"/>
    <dgm:cxn modelId="{606544BC-96D8-4A02-BC8B-95DAD6683B8F}" srcId="{92472813-E61A-4144-858A-03A8E742362D}" destId="{86EC0D9E-462C-4887-98D3-49610CD483A7}" srcOrd="2" destOrd="0" parTransId="{1314D330-1585-4912-9D1F-011E2FA06060}" sibTransId="{3C2C5CE1-16FD-41B3-A759-67FBB60C9890}"/>
    <dgm:cxn modelId="{9BD981C0-94FD-4112-B819-85CBE050ED0F}" type="presOf" srcId="{88864423-2859-41FB-82EA-318C8445E645}" destId="{B6227278-4688-4683-8860-2A751E1837A0}" srcOrd="0" destOrd="0" presId="urn:microsoft.com/office/officeart/2018/5/layout/CenteredIconLabelDescriptionList"/>
    <dgm:cxn modelId="{AA49F3C7-6ED2-4C90-B9A0-3ED154E4EAB9}" type="presOf" srcId="{9D93393F-C05F-4C08-BEA6-0A0B5F5F7674}" destId="{A208403E-D8FB-412F-BC06-28501A3C13A8}" srcOrd="0" destOrd="0" presId="urn:microsoft.com/office/officeart/2018/5/layout/CenteredIconLabelDescriptionList"/>
    <dgm:cxn modelId="{E5948FC9-F2D8-4612-B175-A4772F928B95}" type="presOf" srcId="{92472813-E61A-4144-858A-03A8E742362D}" destId="{2D83E070-6C0F-4EF5-A2BA-FF6354AC0B20}" srcOrd="0" destOrd="0" presId="urn:microsoft.com/office/officeart/2018/5/layout/CenteredIconLabelDescriptionList"/>
    <dgm:cxn modelId="{7CE314CF-2595-4108-80E9-19BD12B158B9}" type="presOf" srcId="{C7A78C9F-A224-4A51-AFBB-C873DE73206D}" destId="{BA99BDED-41C6-465C-9415-0780528898FB}" srcOrd="0" destOrd="0" presId="urn:microsoft.com/office/officeart/2018/5/layout/CenteredIconLabelDescriptionList"/>
    <dgm:cxn modelId="{AF6049DF-BA20-4EB0-853D-22F04CB90484}" type="presOf" srcId="{86EC0D9E-462C-4887-98D3-49610CD483A7}" destId="{810EE23A-77A2-45D2-B362-73E1DDE08C58}" srcOrd="0" destOrd="0" presId="urn:microsoft.com/office/officeart/2018/5/layout/CenteredIconLabelDescriptionList"/>
    <dgm:cxn modelId="{64F1AEE1-B013-4BCA-A356-EC90504A9573}" srcId="{92472813-E61A-4144-858A-03A8E742362D}" destId="{9D93393F-C05F-4C08-BEA6-0A0B5F5F7674}" srcOrd="5" destOrd="0" parTransId="{08C7DC8D-AEE8-400B-A533-9EA5BF9F2BA6}" sibTransId="{0DF958EC-6CAA-48D2-90F4-7E521565EF62}"/>
    <dgm:cxn modelId="{58FBDAE4-2A7B-419B-9759-6288ABE5CC90}" srcId="{027EB181-A6C3-4C4E-8711-8A0FBA575678}" destId="{A5A9D9D9-CCAD-431A-9084-B136DF087943}" srcOrd="0" destOrd="0" parTransId="{3232B592-807D-4286-A2D6-DCE99927A977}" sibTransId="{2F26A931-CA12-437C-B1EC-719CB6C8AA73}"/>
    <dgm:cxn modelId="{8101E4E4-BEEB-484B-BB6E-137CC919692A}" srcId="{88864423-2859-41FB-82EA-318C8445E645}" destId="{C7A78C9F-A224-4A51-AFBB-C873DE73206D}" srcOrd="0" destOrd="0" parTransId="{EB269B9A-1BDB-4E09-992A-CADA0DBD0160}" sibTransId="{03EBAB05-6196-48F3-9BC9-6EA7CF13C1D3}"/>
    <dgm:cxn modelId="{AF8909F3-D60E-4477-9112-9B48DC09DCC7}" type="presOf" srcId="{8426B495-4DD1-408E-8A7A-9B50C3B96808}" destId="{9B8AB352-20B0-4CA1-9A0C-7ABBEF39D349}" srcOrd="0" destOrd="0" presId="urn:microsoft.com/office/officeart/2018/5/layout/CenteredIconLabelDescriptionList"/>
    <dgm:cxn modelId="{033A3131-0001-4AE9-A25C-577710477BC6}" type="presParOf" srcId="{2D83E070-6C0F-4EF5-A2BA-FF6354AC0B20}" destId="{ADE83AD8-8C52-41D7-95FC-63CD1FD34DD5}" srcOrd="0" destOrd="0" presId="urn:microsoft.com/office/officeart/2018/5/layout/CenteredIconLabelDescriptionList"/>
    <dgm:cxn modelId="{6C0DEF99-50B3-4999-A8D1-DF9E2712348C}" type="presParOf" srcId="{ADE83AD8-8C52-41D7-95FC-63CD1FD34DD5}" destId="{3C07A9F0-7C7F-4A74-9D3B-79DAFEAADFA5}" srcOrd="0" destOrd="0" presId="urn:microsoft.com/office/officeart/2018/5/layout/CenteredIconLabelDescriptionList"/>
    <dgm:cxn modelId="{C7065CBC-A31F-44E3-B55B-9901EBAB058A}" type="presParOf" srcId="{ADE83AD8-8C52-41D7-95FC-63CD1FD34DD5}" destId="{F33372B5-D054-4478-848E-DFDCA88F16F0}" srcOrd="1" destOrd="0" presId="urn:microsoft.com/office/officeart/2018/5/layout/CenteredIconLabelDescriptionList"/>
    <dgm:cxn modelId="{E9570F52-87E8-4CE5-98E2-4C52DB690ACF}" type="presParOf" srcId="{ADE83AD8-8C52-41D7-95FC-63CD1FD34DD5}" destId="{F5FAB5E2-DB8B-4743-811F-53B5E23572B4}" srcOrd="2" destOrd="0" presId="urn:microsoft.com/office/officeart/2018/5/layout/CenteredIconLabelDescriptionList"/>
    <dgm:cxn modelId="{0F7C3987-B632-451A-9770-F874BD1C600A}" type="presParOf" srcId="{ADE83AD8-8C52-41D7-95FC-63CD1FD34DD5}" destId="{CDD3C513-1D0C-4553-8973-E5FE6E5604F7}" srcOrd="3" destOrd="0" presId="urn:microsoft.com/office/officeart/2018/5/layout/CenteredIconLabelDescriptionList"/>
    <dgm:cxn modelId="{E086EF2A-2818-4194-B65F-37D69B01835E}" type="presParOf" srcId="{ADE83AD8-8C52-41D7-95FC-63CD1FD34DD5}" destId="{CB7C1BD9-4BDB-45B9-BD48-399FDD8FFFBC}" srcOrd="4" destOrd="0" presId="urn:microsoft.com/office/officeart/2018/5/layout/CenteredIconLabelDescriptionList"/>
    <dgm:cxn modelId="{F749A39D-6289-4395-86CF-5BB908961700}" type="presParOf" srcId="{2D83E070-6C0F-4EF5-A2BA-FF6354AC0B20}" destId="{1284EDCA-EC13-4A54-9E94-37DF04ACD13D}" srcOrd="1" destOrd="0" presId="urn:microsoft.com/office/officeart/2018/5/layout/CenteredIconLabelDescriptionList"/>
    <dgm:cxn modelId="{54B7A10B-C4EA-4553-812D-97B51F177634}" type="presParOf" srcId="{2D83E070-6C0F-4EF5-A2BA-FF6354AC0B20}" destId="{1F3A3D97-6BCD-42E0-843E-C6EF626A40DE}" srcOrd="2" destOrd="0" presId="urn:microsoft.com/office/officeart/2018/5/layout/CenteredIconLabelDescriptionList"/>
    <dgm:cxn modelId="{0A705498-B0FD-49E2-94E0-478B0AE30426}" type="presParOf" srcId="{1F3A3D97-6BCD-42E0-843E-C6EF626A40DE}" destId="{BD8BB98F-9172-4131-8993-D41E73DEB819}" srcOrd="0" destOrd="0" presId="urn:microsoft.com/office/officeart/2018/5/layout/CenteredIconLabelDescriptionList"/>
    <dgm:cxn modelId="{384C0C32-4DFA-452C-843A-08FB28F60CE8}" type="presParOf" srcId="{1F3A3D97-6BCD-42E0-843E-C6EF626A40DE}" destId="{DBC94F3C-2A9A-4176-BC40-B11787BD8144}" srcOrd="1" destOrd="0" presId="urn:microsoft.com/office/officeart/2018/5/layout/CenteredIconLabelDescriptionList"/>
    <dgm:cxn modelId="{7F05BA6D-2699-4DBB-A7E1-44C084318607}" type="presParOf" srcId="{1F3A3D97-6BCD-42E0-843E-C6EF626A40DE}" destId="{B6227278-4688-4683-8860-2A751E1837A0}" srcOrd="2" destOrd="0" presId="urn:microsoft.com/office/officeart/2018/5/layout/CenteredIconLabelDescriptionList"/>
    <dgm:cxn modelId="{F554F405-CA2D-455D-B8BA-A6B12AD48BCD}" type="presParOf" srcId="{1F3A3D97-6BCD-42E0-843E-C6EF626A40DE}" destId="{03F6C153-1510-4F67-A2E2-D8BF8D57611B}" srcOrd="3" destOrd="0" presId="urn:microsoft.com/office/officeart/2018/5/layout/CenteredIconLabelDescriptionList"/>
    <dgm:cxn modelId="{6B1432DB-368F-4ACE-9DE2-D049E5DFB843}" type="presParOf" srcId="{1F3A3D97-6BCD-42E0-843E-C6EF626A40DE}" destId="{BA99BDED-41C6-465C-9415-0780528898FB}" srcOrd="4" destOrd="0" presId="urn:microsoft.com/office/officeart/2018/5/layout/CenteredIconLabelDescriptionList"/>
    <dgm:cxn modelId="{21000056-B67B-4D71-AC6A-48DFF548434B}" type="presParOf" srcId="{2D83E070-6C0F-4EF5-A2BA-FF6354AC0B20}" destId="{B6255600-95FD-44B4-A21F-039E728A828E}" srcOrd="3" destOrd="0" presId="urn:microsoft.com/office/officeart/2018/5/layout/CenteredIconLabelDescriptionList"/>
    <dgm:cxn modelId="{1FEEE2AF-3B69-452D-9525-3912EE42C164}" type="presParOf" srcId="{2D83E070-6C0F-4EF5-A2BA-FF6354AC0B20}" destId="{3824CF40-B472-43B4-98E4-9BD2F77C68B5}" srcOrd="4" destOrd="0" presId="urn:microsoft.com/office/officeart/2018/5/layout/CenteredIconLabelDescriptionList"/>
    <dgm:cxn modelId="{70D8E127-0B3A-4CB7-A95C-51050C24C859}" type="presParOf" srcId="{3824CF40-B472-43B4-98E4-9BD2F77C68B5}" destId="{CBDD2C00-419F-4D95-9738-53A8EEF3E310}" srcOrd="0" destOrd="0" presId="urn:microsoft.com/office/officeart/2018/5/layout/CenteredIconLabelDescriptionList"/>
    <dgm:cxn modelId="{95BDAE04-6889-4248-B0C7-6C8765D157C2}" type="presParOf" srcId="{3824CF40-B472-43B4-98E4-9BD2F77C68B5}" destId="{C280C200-AC5F-4EB9-805C-ABC4CF17C69D}" srcOrd="1" destOrd="0" presId="urn:microsoft.com/office/officeart/2018/5/layout/CenteredIconLabelDescriptionList"/>
    <dgm:cxn modelId="{F6CA1455-D082-489E-B62B-22FB13381032}" type="presParOf" srcId="{3824CF40-B472-43B4-98E4-9BD2F77C68B5}" destId="{810EE23A-77A2-45D2-B362-73E1DDE08C58}" srcOrd="2" destOrd="0" presId="urn:microsoft.com/office/officeart/2018/5/layout/CenteredIconLabelDescriptionList"/>
    <dgm:cxn modelId="{0B8D4C66-C220-4983-8FDE-82654C0B3203}" type="presParOf" srcId="{3824CF40-B472-43B4-98E4-9BD2F77C68B5}" destId="{37B8CAAE-FA47-4CE8-8182-4FE3A31B931A}" srcOrd="3" destOrd="0" presId="urn:microsoft.com/office/officeart/2018/5/layout/CenteredIconLabelDescriptionList"/>
    <dgm:cxn modelId="{3D88BFB9-A8F0-4656-81FA-DE9814D5DA6F}" type="presParOf" srcId="{3824CF40-B472-43B4-98E4-9BD2F77C68B5}" destId="{9B8AB352-20B0-4CA1-9A0C-7ABBEF39D349}" srcOrd="4" destOrd="0" presId="urn:microsoft.com/office/officeart/2018/5/layout/CenteredIconLabelDescriptionList"/>
    <dgm:cxn modelId="{823E2CE4-2EF8-4E53-A8D5-B3173164ACB0}" type="presParOf" srcId="{2D83E070-6C0F-4EF5-A2BA-FF6354AC0B20}" destId="{535EA69D-6F63-4E78-A519-19CD184375A9}" srcOrd="5" destOrd="0" presId="urn:microsoft.com/office/officeart/2018/5/layout/CenteredIconLabelDescriptionList"/>
    <dgm:cxn modelId="{2386B80D-3441-41EF-844E-2977B14E8A9C}" type="presParOf" srcId="{2D83E070-6C0F-4EF5-A2BA-FF6354AC0B20}" destId="{D58D1871-8B6D-40DF-9AC9-F999166B2890}" srcOrd="6" destOrd="0" presId="urn:microsoft.com/office/officeart/2018/5/layout/CenteredIconLabelDescriptionList"/>
    <dgm:cxn modelId="{10B838E7-5DD0-41B6-8186-E7BEACADD06E}" type="presParOf" srcId="{D58D1871-8B6D-40DF-9AC9-F999166B2890}" destId="{7D4300C3-D34C-47DB-97BB-8DC067F5B6EB}" srcOrd="0" destOrd="0" presId="urn:microsoft.com/office/officeart/2018/5/layout/CenteredIconLabelDescriptionList"/>
    <dgm:cxn modelId="{31B62FCF-F4E0-42CC-A1F1-C59EA588F2D9}" type="presParOf" srcId="{D58D1871-8B6D-40DF-9AC9-F999166B2890}" destId="{FE6199F6-5233-41BC-B4AA-C314FB14938E}" srcOrd="1" destOrd="0" presId="urn:microsoft.com/office/officeart/2018/5/layout/CenteredIconLabelDescriptionList"/>
    <dgm:cxn modelId="{0A6DE274-0CF7-4160-B2E0-4887AE4EE59E}" type="presParOf" srcId="{D58D1871-8B6D-40DF-9AC9-F999166B2890}" destId="{B458B5A6-CD1D-41C1-9A63-C02CC0847FBB}" srcOrd="2" destOrd="0" presId="urn:microsoft.com/office/officeart/2018/5/layout/CenteredIconLabelDescriptionList"/>
    <dgm:cxn modelId="{CA7BA09E-AC69-4D27-BC7C-07C254E0AD8A}" type="presParOf" srcId="{D58D1871-8B6D-40DF-9AC9-F999166B2890}" destId="{48BE2779-AD2E-462B-8FE3-174CFCE6A35D}" srcOrd="3" destOrd="0" presId="urn:microsoft.com/office/officeart/2018/5/layout/CenteredIconLabelDescriptionList"/>
    <dgm:cxn modelId="{2C9723B8-7BA4-4FE2-86F4-778D2AFE7A84}" type="presParOf" srcId="{D58D1871-8B6D-40DF-9AC9-F999166B2890}" destId="{E9B4A4BF-01F0-4426-9153-90F604306388}" srcOrd="4" destOrd="0" presId="urn:microsoft.com/office/officeart/2018/5/layout/CenteredIconLabelDescriptionList"/>
    <dgm:cxn modelId="{143ED20C-F4A5-4460-A53E-B5A7B39330EB}" type="presParOf" srcId="{2D83E070-6C0F-4EF5-A2BA-FF6354AC0B20}" destId="{546CFE1A-9EF6-4804-87C7-824482CAD5B4}" srcOrd="7" destOrd="0" presId="urn:microsoft.com/office/officeart/2018/5/layout/CenteredIconLabelDescriptionList"/>
    <dgm:cxn modelId="{5AEC9C95-97D1-4F55-8B52-D5BF37C04BA5}" type="presParOf" srcId="{2D83E070-6C0F-4EF5-A2BA-FF6354AC0B20}" destId="{A08307E4-6A06-4F16-BA74-AFB612D1E6C5}" srcOrd="8" destOrd="0" presId="urn:microsoft.com/office/officeart/2018/5/layout/CenteredIconLabelDescriptionList"/>
    <dgm:cxn modelId="{DBE8664B-A1AE-43AD-83FA-3EB40AA8D053}" type="presParOf" srcId="{A08307E4-6A06-4F16-BA74-AFB612D1E6C5}" destId="{4682D6AD-46A1-41E5-8662-5BAC4B1F6930}" srcOrd="0" destOrd="0" presId="urn:microsoft.com/office/officeart/2018/5/layout/CenteredIconLabelDescriptionList"/>
    <dgm:cxn modelId="{65311CFF-A156-45AA-B041-3725BBD9906A}" type="presParOf" srcId="{A08307E4-6A06-4F16-BA74-AFB612D1E6C5}" destId="{676404E0-E8F5-415A-80FC-44C3F813463C}" srcOrd="1" destOrd="0" presId="urn:microsoft.com/office/officeart/2018/5/layout/CenteredIconLabelDescriptionList"/>
    <dgm:cxn modelId="{143ED755-4819-489E-99D4-1428A7E03C73}" type="presParOf" srcId="{A08307E4-6A06-4F16-BA74-AFB612D1E6C5}" destId="{F926E249-5A3C-4A96-B720-E59808BEA5AC}" srcOrd="2" destOrd="0" presId="urn:microsoft.com/office/officeart/2018/5/layout/CenteredIconLabelDescriptionList"/>
    <dgm:cxn modelId="{6306A26D-0518-48CC-9822-2921F0775653}" type="presParOf" srcId="{A08307E4-6A06-4F16-BA74-AFB612D1E6C5}" destId="{D8808067-807E-41C0-8014-F9E4A8923F4E}" srcOrd="3" destOrd="0" presId="urn:microsoft.com/office/officeart/2018/5/layout/CenteredIconLabelDescriptionList"/>
    <dgm:cxn modelId="{9205087B-3914-490F-845A-56B22478B0E8}" type="presParOf" srcId="{A08307E4-6A06-4F16-BA74-AFB612D1E6C5}" destId="{876BC581-56B3-4BEC-934B-D765777265C3}" srcOrd="4" destOrd="0" presId="urn:microsoft.com/office/officeart/2018/5/layout/CenteredIconLabelDescriptionList"/>
    <dgm:cxn modelId="{48BC90AD-8B37-4845-95A1-FAD58104C7D7}" type="presParOf" srcId="{2D83E070-6C0F-4EF5-A2BA-FF6354AC0B20}" destId="{3185DC9F-7837-4AC3-ADCF-C33B8B362B62}" srcOrd="9" destOrd="0" presId="urn:microsoft.com/office/officeart/2018/5/layout/CenteredIconLabelDescriptionList"/>
    <dgm:cxn modelId="{558375F0-7CEA-4DC9-A277-6ADABDDBCE07}" type="presParOf" srcId="{2D83E070-6C0F-4EF5-A2BA-FF6354AC0B20}" destId="{02BC953B-D3F0-48DA-9011-B2B0C64D604F}" srcOrd="10" destOrd="0" presId="urn:microsoft.com/office/officeart/2018/5/layout/CenteredIconLabelDescriptionList"/>
    <dgm:cxn modelId="{ACC03ADE-8FF8-497C-AE90-3158C494C70F}" type="presParOf" srcId="{02BC953B-D3F0-48DA-9011-B2B0C64D604F}" destId="{C9F3AB21-F033-4F92-8713-0C004647A31B}" srcOrd="0" destOrd="0" presId="urn:microsoft.com/office/officeart/2018/5/layout/CenteredIconLabelDescriptionList"/>
    <dgm:cxn modelId="{9CB2FE41-57CE-4BD0-9C02-2F117F2AB6BB}" type="presParOf" srcId="{02BC953B-D3F0-48DA-9011-B2B0C64D604F}" destId="{8B62B3ED-8957-41FF-AB82-1144095D1E1D}" srcOrd="1" destOrd="0" presId="urn:microsoft.com/office/officeart/2018/5/layout/CenteredIconLabelDescriptionList"/>
    <dgm:cxn modelId="{62982D4A-84FB-4132-8B17-8DE175928CD9}" type="presParOf" srcId="{02BC953B-D3F0-48DA-9011-B2B0C64D604F}" destId="{A208403E-D8FB-412F-BC06-28501A3C13A8}" srcOrd="2" destOrd="0" presId="urn:microsoft.com/office/officeart/2018/5/layout/CenteredIconLabelDescriptionList"/>
    <dgm:cxn modelId="{E3D96F41-B1E8-44DC-8D26-2E784C75A3A9}" type="presParOf" srcId="{02BC953B-D3F0-48DA-9011-B2B0C64D604F}" destId="{1321772B-FB74-421F-9200-433F9B28DA60}" srcOrd="3" destOrd="0" presId="urn:microsoft.com/office/officeart/2018/5/layout/CenteredIconLabelDescriptionList"/>
    <dgm:cxn modelId="{B0413CC2-478B-4CE1-A463-0936CA6D5448}" type="presParOf" srcId="{02BC953B-D3F0-48DA-9011-B2B0C64D604F}" destId="{1F770DEF-2BD2-4B45-A89C-FB7122624B7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75E55-B2C4-40C6-A802-0F276EC5DFC0}">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FD5F3-C4E4-4EF2-8B5D-551F0C9B3A06}">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176075-7C04-44CA-A93F-28736800A8B4}">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Predictive maintenance prevents unexpected breakdowns, ensuring continuous operation and reliability.</a:t>
          </a:r>
        </a:p>
      </dsp:txBody>
      <dsp:txXfrm>
        <a:off x="1126608" y="1924"/>
        <a:ext cx="4786828" cy="975418"/>
      </dsp:txXfrm>
    </dsp:sp>
    <dsp:sp modelId="{E45DDCBB-EDB9-4C5A-9C0C-A407065E0FD5}">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ECEBA-8200-4F47-99EE-679014B22774}">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93C688-E13A-4CF3-B68C-41CC1C2BB79C}">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Utilizing data and patterns to foresee potential issues, avoiding unplanned disruptions and downtime.</a:t>
          </a:r>
        </a:p>
      </dsp:txBody>
      <dsp:txXfrm>
        <a:off x="1126608" y="1221197"/>
        <a:ext cx="4786828" cy="975418"/>
      </dsp:txXfrm>
    </dsp:sp>
    <dsp:sp modelId="{F3102A0A-B39E-453D-A9C5-0F9B7E3C64F9}">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D5BDD-6910-40F5-AC4F-28A93ADE8DF4}">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A8E54D-176E-4EEA-A5E8-8ABAD67B6A93}">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Unlike traditional schedules, predictive maintenance optimizes machine care, reducing surprises and operational disruptions.</a:t>
          </a:r>
        </a:p>
      </dsp:txBody>
      <dsp:txXfrm>
        <a:off x="1126608" y="2440471"/>
        <a:ext cx="4786828" cy="975418"/>
      </dsp:txXfrm>
    </dsp:sp>
    <dsp:sp modelId="{1ECE0133-C382-43F7-B3F7-7182D2497A95}">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7F305-48F6-43E8-9236-0F02A9F9B1F1}">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B0627-27C9-4D5D-BBC5-9BFAF63F3321}">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44550">
            <a:lnSpc>
              <a:spcPct val="90000"/>
            </a:lnSpc>
            <a:spcBef>
              <a:spcPct val="0"/>
            </a:spcBef>
            <a:spcAft>
              <a:spcPct val="35000"/>
            </a:spcAft>
            <a:buNone/>
          </a:pPr>
          <a:r>
            <a:rPr lang="en-US" sz="1900" kern="1200"/>
            <a:t>Modern technology enhances equipment care, saving money through proactive maintenance strategies.</a:t>
          </a:r>
        </a:p>
      </dsp:txBody>
      <dsp:txXfrm>
        <a:off x="1126608" y="3659744"/>
        <a:ext cx="4786828" cy="975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BC937-D63E-4A94-A483-60EDBAD87780}">
      <dsp:nvSpPr>
        <dsp:cNvPr id="0" name=""/>
        <dsp:cNvSpPr/>
      </dsp:nvSpPr>
      <dsp:spPr>
        <a:xfrm>
          <a:off x="0" y="1545"/>
          <a:ext cx="9604375" cy="7831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1ACEE-339A-4BB4-802F-1C9014FEAD74}">
      <dsp:nvSpPr>
        <dsp:cNvPr id="0" name=""/>
        <dsp:cNvSpPr/>
      </dsp:nvSpPr>
      <dsp:spPr>
        <a:xfrm>
          <a:off x="236913" y="177762"/>
          <a:ext cx="430752" cy="43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59E90-1723-410A-9E98-3CE973A21F44}">
      <dsp:nvSpPr>
        <dsp:cNvPr id="0" name=""/>
        <dsp:cNvSpPr/>
      </dsp:nvSpPr>
      <dsp:spPr>
        <a:xfrm>
          <a:off x="904580" y="1545"/>
          <a:ext cx="8699794" cy="78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887" tIns="82887" rIns="82887" bIns="82887" numCol="1" spcCol="1270" anchor="ctr" anchorCtr="0">
          <a:noAutofit/>
        </a:bodyPr>
        <a:lstStyle/>
        <a:p>
          <a:pPr marL="0" lvl="0" indent="0" algn="l" defTabSz="933450">
            <a:lnSpc>
              <a:spcPct val="90000"/>
            </a:lnSpc>
            <a:spcBef>
              <a:spcPct val="0"/>
            </a:spcBef>
            <a:spcAft>
              <a:spcPct val="35000"/>
            </a:spcAft>
            <a:buNone/>
          </a:pPr>
          <a:r>
            <a:rPr lang="en-US" sz="2100" b="1" kern="1200"/>
            <a:t>Minimize Downtime and Repairs</a:t>
          </a:r>
          <a:r>
            <a:rPr lang="en-US" sz="2100" kern="1200"/>
            <a:t>: Proactive maintenance predicts failures, reducing costly downtime and unplanned repairs.</a:t>
          </a:r>
        </a:p>
      </dsp:txBody>
      <dsp:txXfrm>
        <a:off x="904580" y="1545"/>
        <a:ext cx="8699794" cy="783186"/>
      </dsp:txXfrm>
    </dsp:sp>
    <dsp:sp modelId="{05E58D4D-4DD9-4C19-AAE8-C1ABC239CF6C}">
      <dsp:nvSpPr>
        <dsp:cNvPr id="0" name=""/>
        <dsp:cNvSpPr/>
      </dsp:nvSpPr>
      <dsp:spPr>
        <a:xfrm>
          <a:off x="0" y="980528"/>
          <a:ext cx="9604375" cy="7831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7C8D2-C563-4DFE-97C2-0D76909F9957}">
      <dsp:nvSpPr>
        <dsp:cNvPr id="0" name=""/>
        <dsp:cNvSpPr/>
      </dsp:nvSpPr>
      <dsp:spPr>
        <a:xfrm>
          <a:off x="236913" y="1156745"/>
          <a:ext cx="430752" cy="43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241993-32EB-46B0-9667-33CD75D61140}">
      <dsp:nvSpPr>
        <dsp:cNvPr id="0" name=""/>
        <dsp:cNvSpPr/>
      </dsp:nvSpPr>
      <dsp:spPr>
        <a:xfrm>
          <a:off x="904580" y="980528"/>
          <a:ext cx="8699794" cy="78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887" tIns="82887" rIns="82887" bIns="82887" numCol="1" spcCol="1270" anchor="ctr" anchorCtr="0">
          <a:noAutofit/>
        </a:bodyPr>
        <a:lstStyle/>
        <a:p>
          <a:pPr marL="0" lvl="0" indent="0" algn="l" defTabSz="933450">
            <a:lnSpc>
              <a:spcPct val="90000"/>
            </a:lnSpc>
            <a:spcBef>
              <a:spcPct val="0"/>
            </a:spcBef>
            <a:spcAft>
              <a:spcPct val="35000"/>
            </a:spcAft>
            <a:buNone/>
          </a:pPr>
          <a:r>
            <a:rPr lang="en-US" sz="2100" b="1" kern="1200"/>
            <a:t>Enhance Safety Through Early Warnings: </a:t>
          </a:r>
          <a:r>
            <a:rPr lang="en-US" sz="2100" kern="1200"/>
            <a:t>Predictive models provide early warnings, preventing unexpected equipment failures and ensuring safety.</a:t>
          </a:r>
        </a:p>
      </dsp:txBody>
      <dsp:txXfrm>
        <a:off x="904580" y="980528"/>
        <a:ext cx="8699794" cy="783186"/>
      </dsp:txXfrm>
    </dsp:sp>
    <dsp:sp modelId="{885EB548-0494-4C9B-9DBB-4226690146C7}">
      <dsp:nvSpPr>
        <dsp:cNvPr id="0" name=""/>
        <dsp:cNvSpPr/>
      </dsp:nvSpPr>
      <dsp:spPr>
        <a:xfrm>
          <a:off x="0" y="1959511"/>
          <a:ext cx="9604375" cy="7831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A87F4-00CB-4C94-A1FF-E0D69EBDCBC4}">
      <dsp:nvSpPr>
        <dsp:cNvPr id="0" name=""/>
        <dsp:cNvSpPr/>
      </dsp:nvSpPr>
      <dsp:spPr>
        <a:xfrm>
          <a:off x="236913" y="2135728"/>
          <a:ext cx="430752" cy="43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B84D69-668E-469A-9A07-B1A2D8F77A91}">
      <dsp:nvSpPr>
        <dsp:cNvPr id="0" name=""/>
        <dsp:cNvSpPr/>
      </dsp:nvSpPr>
      <dsp:spPr>
        <a:xfrm>
          <a:off x="904580" y="1959511"/>
          <a:ext cx="8699794" cy="78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887" tIns="82887" rIns="82887" bIns="82887" numCol="1" spcCol="1270" anchor="ctr" anchorCtr="0">
          <a:noAutofit/>
        </a:bodyPr>
        <a:lstStyle/>
        <a:p>
          <a:pPr marL="0" lvl="0" indent="0" algn="l" defTabSz="933450">
            <a:lnSpc>
              <a:spcPct val="90000"/>
            </a:lnSpc>
            <a:spcBef>
              <a:spcPct val="0"/>
            </a:spcBef>
            <a:spcAft>
              <a:spcPct val="35000"/>
            </a:spcAft>
            <a:buNone/>
          </a:pPr>
          <a:r>
            <a:rPr lang="en-US" sz="2100" b="1" kern="1200"/>
            <a:t>Improve Operational Efficiency</a:t>
          </a:r>
          <a:r>
            <a:rPr lang="en-US" sz="2100" kern="1200"/>
            <a:t>:  Timely maintenance schedules optimize operations, preventing flight cancellations and delays.</a:t>
          </a:r>
        </a:p>
      </dsp:txBody>
      <dsp:txXfrm>
        <a:off x="904580" y="1959511"/>
        <a:ext cx="8699794" cy="783186"/>
      </dsp:txXfrm>
    </dsp:sp>
    <dsp:sp modelId="{1ABB41CF-370B-4BD0-A489-A9B5F7DF5A73}">
      <dsp:nvSpPr>
        <dsp:cNvPr id="0" name=""/>
        <dsp:cNvSpPr/>
      </dsp:nvSpPr>
      <dsp:spPr>
        <a:xfrm>
          <a:off x="0" y="2938495"/>
          <a:ext cx="9604375" cy="7831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2DA90-F2B6-4D0D-AE2F-36B9D75CF054}">
      <dsp:nvSpPr>
        <dsp:cNvPr id="0" name=""/>
        <dsp:cNvSpPr/>
      </dsp:nvSpPr>
      <dsp:spPr>
        <a:xfrm>
          <a:off x="236913" y="3114712"/>
          <a:ext cx="430752" cy="430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C81DE1-59A3-4E4D-AD4A-20E28189F9FB}">
      <dsp:nvSpPr>
        <dsp:cNvPr id="0" name=""/>
        <dsp:cNvSpPr/>
      </dsp:nvSpPr>
      <dsp:spPr>
        <a:xfrm>
          <a:off x="904580" y="2938495"/>
          <a:ext cx="8699794" cy="78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887" tIns="82887" rIns="82887" bIns="82887" numCol="1" spcCol="1270" anchor="ctr" anchorCtr="0">
          <a:noAutofit/>
        </a:bodyPr>
        <a:lstStyle/>
        <a:p>
          <a:pPr marL="0" lvl="0" indent="0" algn="l" defTabSz="933450">
            <a:lnSpc>
              <a:spcPct val="90000"/>
            </a:lnSpc>
            <a:spcBef>
              <a:spcPct val="0"/>
            </a:spcBef>
            <a:spcAft>
              <a:spcPct val="35000"/>
            </a:spcAft>
            <a:buNone/>
          </a:pPr>
          <a:r>
            <a:rPr lang="en-US" sz="2100" b="1" kern="1200"/>
            <a:t>Cost Savings Through Proactive Maintenance</a:t>
          </a:r>
          <a:r>
            <a:rPr lang="en-US" sz="2100" kern="1200"/>
            <a:t>: Identifying potential failures early minimizes costs, improving overall maintenance efficiency.</a:t>
          </a:r>
        </a:p>
      </dsp:txBody>
      <dsp:txXfrm>
        <a:off x="904580" y="2938495"/>
        <a:ext cx="8699794" cy="783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155A-537E-45DE-B632-C4F9C0FDBF1E}">
      <dsp:nvSpPr>
        <dsp:cNvPr id="0" name=""/>
        <dsp:cNvSpPr/>
      </dsp:nvSpPr>
      <dsp:spPr>
        <a:xfrm>
          <a:off x="555503" y="514474"/>
          <a:ext cx="588573" cy="588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0F5C2-8277-4DE1-8FE8-277ED42A9E4D}">
      <dsp:nvSpPr>
        <dsp:cNvPr id="0" name=""/>
        <dsp:cNvSpPr/>
      </dsp:nvSpPr>
      <dsp:spPr>
        <a:xfrm>
          <a:off x="8970" y="1207179"/>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Code Quality Review:</a:t>
          </a:r>
        </a:p>
      </dsp:txBody>
      <dsp:txXfrm>
        <a:off x="8970" y="1207179"/>
        <a:ext cx="1681637" cy="417781"/>
      </dsp:txXfrm>
    </dsp:sp>
    <dsp:sp modelId="{F336898E-57E7-41C9-9938-D4D69D7B2852}">
      <dsp:nvSpPr>
        <dsp:cNvPr id="0" name=""/>
        <dsp:cNvSpPr/>
      </dsp:nvSpPr>
      <dsp:spPr>
        <a:xfrm>
          <a:off x="8970" y="1673394"/>
          <a:ext cx="1681637" cy="1262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Objective: Assess code quality and readability.</a:t>
          </a:r>
          <a:endParaRPr lang="en-US" sz="1100" kern="1200"/>
        </a:p>
        <a:p>
          <a:pPr marL="0" lvl="0" indent="0" algn="ctr" defTabSz="488950">
            <a:lnSpc>
              <a:spcPct val="100000"/>
            </a:lnSpc>
            <a:spcBef>
              <a:spcPct val="0"/>
            </a:spcBef>
            <a:spcAft>
              <a:spcPct val="35000"/>
            </a:spcAft>
            <a:buNone/>
          </a:pPr>
          <a:r>
            <a:rPr lang="en-US" sz="1100" kern="1200" baseline="0"/>
            <a:t>Tools: Code linters, style checkers.</a:t>
          </a:r>
          <a:endParaRPr lang="en-US" sz="1100" kern="1200"/>
        </a:p>
        <a:p>
          <a:pPr marL="0" lvl="0" indent="0" algn="ctr" defTabSz="488950">
            <a:lnSpc>
              <a:spcPct val="100000"/>
            </a:lnSpc>
            <a:spcBef>
              <a:spcPct val="0"/>
            </a:spcBef>
            <a:spcAft>
              <a:spcPct val="35000"/>
            </a:spcAft>
            <a:buNone/>
          </a:pPr>
          <a:r>
            <a:rPr lang="en-US" sz="1100" kern="1200" baseline="0"/>
            <a:t>Benefits: Improves maintainability and reduces bugs.</a:t>
          </a:r>
          <a:endParaRPr lang="en-US" sz="1100" kern="1200"/>
        </a:p>
      </dsp:txBody>
      <dsp:txXfrm>
        <a:off x="8970" y="1673394"/>
        <a:ext cx="1681637" cy="1262743"/>
      </dsp:txXfrm>
    </dsp:sp>
    <dsp:sp modelId="{9FF449E9-D6D7-4772-8532-7A0C7C1A373F}">
      <dsp:nvSpPr>
        <dsp:cNvPr id="0" name=""/>
        <dsp:cNvSpPr/>
      </dsp:nvSpPr>
      <dsp:spPr>
        <a:xfrm>
          <a:off x="2531426" y="514474"/>
          <a:ext cx="588573" cy="58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8A9D9-DDA0-4E6D-810C-6FD48DF62504}">
      <dsp:nvSpPr>
        <dsp:cNvPr id="0" name=""/>
        <dsp:cNvSpPr/>
      </dsp:nvSpPr>
      <dsp:spPr>
        <a:xfrm>
          <a:off x="1984894" y="1207179"/>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Data Quality Assurance:</a:t>
          </a:r>
        </a:p>
      </dsp:txBody>
      <dsp:txXfrm>
        <a:off x="1984894" y="1207179"/>
        <a:ext cx="1681637" cy="417781"/>
      </dsp:txXfrm>
    </dsp:sp>
    <dsp:sp modelId="{1AD8A41B-8C23-423F-8DCE-5171A5F0321E}">
      <dsp:nvSpPr>
        <dsp:cNvPr id="0" name=""/>
        <dsp:cNvSpPr/>
      </dsp:nvSpPr>
      <dsp:spPr>
        <a:xfrm>
          <a:off x="1984894" y="1673394"/>
          <a:ext cx="1681637" cy="1262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Objective: Ensure dataset integrity.</a:t>
          </a:r>
          <a:endParaRPr lang="en-US" sz="1100" kern="1200"/>
        </a:p>
        <a:p>
          <a:pPr marL="0" lvl="0" indent="0" algn="ctr" defTabSz="488950">
            <a:lnSpc>
              <a:spcPct val="100000"/>
            </a:lnSpc>
            <a:spcBef>
              <a:spcPct val="0"/>
            </a:spcBef>
            <a:spcAft>
              <a:spcPct val="35000"/>
            </a:spcAft>
            <a:buNone/>
          </a:pPr>
          <a:r>
            <a:rPr lang="en-US" sz="1100" kern="1200" baseline="0"/>
            <a:t>Tools: Data profiling, schema validation.</a:t>
          </a:r>
          <a:endParaRPr lang="en-US" sz="1100" kern="1200"/>
        </a:p>
        <a:p>
          <a:pPr marL="0" lvl="0" indent="0" algn="ctr" defTabSz="488950">
            <a:lnSpc>
              <a:spcPct val="100000"/>
            </a:lnSpc>
            <a:spcBef>
              <a:spcPct val="0"/>
            </a:spcBef>
            <a:spcAft>
              <a:spcPct val="35000"/>
            </a:spcAft>
            <a:buNone/>
          </a:pPr>
          <a:r>
            <a:rPr lang="en-US" sz="1100" kern="1200" baseline="0"/>
            <a:t>Benefits: Enhances model accuracy by addressing data quality.</a:t>
          </a:r>
          <a:endParaRPr lang="en-US" sz="1100" kern="1200"/>
        </a:p>
      </dsp:txBody>
      <dsp:txXfrm>
        <a:off x="1984894" y="1673394"/>
        <a:ext cx="1681637" cy="1262743"/>
      </dsp:txXfrm>
    </dsp:sp>
    <dsp:sp modelId="{86C4FA51-85E0-482C-8F8B-3560D69C2FE0}">
      <dsp:nvSpPr>
        <dsp:cNvPr id="0" name=""/>
        <dsp:cNvSpPr/>
      </dsp:nvSpPr>
      <dsp:spPr>
        <a:xfrm>
          <a:off x="4507350" y="514474"/>
          <a:ext cx="588573" cy="58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AA569F-E29C-400A-A1EC-FF581AEFEF6C}">
      <dsp:nvSpPr>
        <dsp:cNvPr id="0" name=""/>
        <dsp:cNvSpPr/>
      </dsp:nvSpPr>
      <dsp:spPr>
        <a:xfrm>
          <a:off x="3960818" y="1207179"/>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Model Architecture Check:</a:t>
          </a:r>
        </a:p>
      </dsp:txBody>
      <dsp:txXfrm>
        <a:off x="3960818" y="1207179"/>
        <a:ext cx="1681637" cy="417781"/>
      </dsp:txXfrm>
    </dsp:sp>
    <dsp:sp modelId="{648C89C2-8105-4548-8AFD-8AF1AF4BBB5B}">
      <dsp:nvSpPr>
        <dsp:cNvPr id="0" name=""/>
        <dsp:cNvSpPr/>
      </dsp:nvSpPr>
      <dsp:spPr>
        <a:xfrm>
          <a:off x="3960818" y="1673394"/>
          <a:ext cx="1681637" cy="1262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Objective: Evaluate model structure.</a:t>
          </a:r>
          <a:endParaRPr lang="en-US" sz="1100" kern="1200"/>
        </a:p>
        <a:p>
          <a:pPr marL="0" lvl="0" indent="0" algn="ctr" defTabSz="488950">
            <a:lnSpc>
              <a:spcPct val="100000"/>
            </a:lnSpc>
            <a:spcBef>
              <a:spcPct val="0"/>
            </a:spcBef>
            <a:spcAft>
              <a:spcPct val="35000"/>
            </a:spcAft>
            <a:buNone/>
          </a:pPr>
          <a:r>
            <a:rPr lang="en-US" sz="1100" kern="1200" baseline="0"/>
            <a:t>Tools: Model diagrams, design documentation.</a:t>
          </a:r>
          <a:endParaRPr lang="en-US" sz="1100" kern="1200"/>
        </a:p>
        <a:p>
          <a:pPr marL="0" lvl="0" indent="0" algn="ctr" defTabSz="488950">
            <a:lnSpc>
              <a:spcPct val="100000"/>
            </a:lnSpc>
            <a:spcBef>
              <a:spcPct val="0"/>
            </a:spcBef>
            <a:spcAft>
              <a:spcPct val="35000"/>
            </a:spcAft>
            <a:buNone/>
          </a:pPr>
          <a:r>
            <a:rPr lang="en-US" sz="1100" kern="1200" baseline="0"/>
            <a:t>Benefits: Ensures a well-organized model implementation.</a:t>
          </a:r>
          <a:endParaRPr lang="en-US" sz="1100" kern="1200"/>
        </a:p>
      </dsp:txBody>
      <dsp:txXfrm>
        <a:off x="3960818" y="1673394"/>
        <a:ext cx="1681637" cy="1262743"/>
      </dsp:txXfrm>
    </dsp:sp>
    <dsp:sp modelId="{DC819537-1CED-4F20-88E3-B896F2FDA0A6}">
      <dsp:nvSpPr>
        <dsp:cNvPr id="0" name=""/>
        <dsp:cNvSpPr/>
      </dsp:nvSpPr>
      <dsp:spPr>
        <a:xfrm>
          <a:off x="6483274" y="514474"/>
          <a:ext cx="588573" cy="5885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85570-9DE5-4460-8622-8EFEF4FCF249}">
      <dsp:nvSpPr>
        <dsp:cNvPr id="0" name=""/>
        <dsp:cNvSpPr/>
      </dsp:nvSpPr>
      <dsp:spPr>
        <a:xfrm>
          <a:off x="5936742" y="1207179"/>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Security and Privacy Assessment:</a:t>
          </a:r>
        </a:p>
      </dsp:txBody>
      <dsp:txXfrm>
        <a:off x="5936742" y="1207179"/>
        <a:ext cx="1681637" cy="417781"/>
      </dsp:txXfrm>
    </dsp:sp>
    <dsp:sp modelId="{1FBD739D-5BF4-40E1-92AA-FAC96D013EF3}">
      <dsp:nvSpPr>
        <dsp:cNvPr id="0" name=""/>
        <dsp:cNvSpPr/>
      </dsp:nvSpPr>
      <dsp:spPr>
        <a:xfrm>
          <a:off x="5936742" y="1673394"/>
          <a:ext cx="1681637" cy="1262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Objective: Identify vulnerabilities.</a:t>
          </a:r>
          <a:endParaRPr lang="en-US" sz="1100" kern="1200"/>
        </a:p>
        <a:p>
          <a:pPr marL="0" lvl="0" indent="0" algn="ctr" defTabSz="488950">
            <a:lnSpc>
              <a:spcPct val="100000"/>
            </a:lnSpc>
            <a:spcBef>
              <a:spcPct val="0"/>
            </a:spcBef>
            <a:spcAft>
              <a:spcPct val="35000"/>
            </a:spcAft>
            <a:buNone/>
          </a:pPr>
          <a:r>
            <a:rPr lang="en-US" sz="1100" kern="1200" baseline="0"/>
            <a:t>Tools: Security scanners, code reviews.</a:t>
          </a:r>
          <a:endParaRPr lang="en-US" sz="1100" kern="1200"/>
        </a:p>
        <a:p>
          <a:pPr marL="0" lvl="0" indent="0" algn="ctr" defTabSz="488950">
            <a:lnSpc>
              <a:spcPct val="100000"/>
            </a:lnSpc>
            <a:spcBef>
              <a:spcPct val="0"/>
            </a:spcBef>
            <a:spcAft>
              <a:spcPct val="35000"/>
            </a:spcAft>
            <a:buNone/>
          </a:pPr>
          <a:r>
            <a:rPr lang="en-US" sz="1100" kern="1200" baseline="0"/>
            <a:t>Benefits: Mitigates risks of data breaches.</a:t>
          </a:r>
          <a:endParaRPr lang="en-US" sz="1100" kern="1200"/>
        </a:p>
      </dsp:txBody>
      <dsp:txXfrm>
        <a:off x="5936742" y="1673394"/>
        <a:ext cx="1681637" cy="1262743"/>
      </dsp:txXfrm>
    </dsp:sp>
    <dsp:sp modelId="{51FAAC3F-6CD4-43E8-8F0D-B733D615AA19}">
      <dsp:nvSpPr>
        <dsp:cNvPr id="0" name=""/>
        <dsp:cNvSpPr/>
      </dsp:nvSpPr>
      <dsp:spPr>
        <a:xfrm>
          <a:off x="8459198" y="514474"/>
          <a:ext cx="588573" cy="5885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65AB9-578E-4F67-9A39-EA2E5135B4EE}">
      <dsp:nvSpPr>
        <dsp:cNvPr id="0" name=""/>
        <dsp:cNvSpPr/>
      </dsp:nvSpPr>
      <dsp:spPr>
        <a:xfrm>
          <a:off x="7912666" y="1207179"/>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Compliance Check:</a:t>
          </a:r>
        </a:p>
      </dsp:txBody>
      <dsp:txXfrm>
        <a:off x="7912666" y="1207179"/>
        <a:ext cx="1681637" cy="417781"/>
      </dsp:txXfrm>
    </dsp:sp>
    <dsp:sp modelId="{63943C30-4FE2-4D23-8913-1AFAE1E9BD0A}">
      <dsp:nvSpPr>
        <dsp:cNvPr id="0" name=""/>
        <dsp:cNvSpPr/>
      </dsp:nvSpPr>
      <dsp:spPr>
        <a:xfrm>
          <a:off x="7912666" y="1673394"/>
          <a:ext cx="1681637" cy="1262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Objective: Ensure regulatory compliance.</a:t>
          </a:r>
          <a:endParaRPr lang="en-US" sz="1100" kern="1200"/>
        </a:p>
        <a:p>
          <a:pPr marL="0" lvl="0" indent="0" algn="ctr" defTabSz="488950">
            <a:lnSpc>
              <a:spcPct val="100000"/>
            </a:lnSpc>
            <a:spcBef>
              <a:spcPct val="0"/>
            </a:spcBef>
            <a:spcAft>
              <a:spcPct val="35000"/>
            </a:spcAft>
            <a:buNone/>
          </a:pPr>
          <a:r>
            <a:rPr lang="en-US" sz="1100" kern="1200" baseline="0"/>
            <a:t>Tools: Checklists, regulatory guidelines.</a:t>
          </a:r>
          <a:endParaRPr lang="en-US" sz="1100" kern="1200"/>
        </a:p>
        <a:p>
          <a:pPr marL="0" lvl="0" indent="0" algn="ctr" defTabSz="488950">
            <a:lnSpc>
              <a:spcPct val="100000"/>
            </a:lnSpc>
            <a:spcBef>
              <a:spcPct val="0"/>
            </a:spcBef>
            <a:spcAft>
              <a:spcPct val="35000"/>
            </a:spcAft>
            <a:buNone/>
          </a:pPr>
          <a:r>
            <a:rPr lang="en-US" sz="1100" kern="1200" baseline="0"/>
            <a:t>Benefits: Reduces legal and regulatory risks.</a:t>
          </a:r>
          <a:endParaRPr lang="en-US" sz="1100" kern="1200"/>
        </a:p>
      </dsp:txBody>
      <dsp:txXfrm>
        <a:off x="7912666" y="1673394"/>
        <a:ext cx="1681637" cy="1262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A2168-1C90-4C92-B3F2-293575189004}">
      <dsp:nvSpPr>
        <dsp:cNvPr id="0" name=""/>
        <dsp:cNvSpPr/>
      </dsp:nvSpPr>
      <dsp:spPr>
        <a:xfrm>
          <a:off x="555503" y="510215"/>
          <a:ext cx="588573" cy="588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23C4BB-AC9B-4D99-97E9-99C386688E8F}">
      <dsp:nvSpPr>
        <dsp:cNvPr id="0" name=""/>
        <dsp:cNvSpPr/>
      </dsp:nvSpPr>
      <dsp:spPr>
        <a:xfrm>
          <a:off x="8970" y="1203286"/>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Model Performance Evaluation:</a:t>
          </a:r>
          <a:endParaRPr lang="en-US" sz="1400" kern="1200"/>
        </a:p>
      </dsp:txBody>
      <dsp:txXfrm>
        <a:off x="8970" y="1203286"/>
        <a:ext cx="1681637" cy="417781"/>
      </dsp:txXfrm>
    </dsp:sp>
    <dsp:sp modelId="{9609A8AF-0C44-4CDE-AD8C-44A9A7F728B1}">
      <dsp:nvSpPr>
        <dsp:cNvPr id="0" name=""/>
        <dsp:cNvSpPr/>
      </dsp:nvSpPr>
      <dsp:spPr>
        <a:xfrm>
          <a:off x="8970" y="1669671"/>
          <a:ext cx="1681637" cy="127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Objective:</a:t>
          </a:r>
          <a:r>
            <a:rPr lang="en-US" sz="1100" b="0" i="0" kern="1200"/>
            <a:t> Assess predictive performance.</a:t>
          </a:r>
          <a:endParaRPr lang="en-US" sz="1100" kern="1200"/>
        </a:p>
        <a:p>
          <a:pPr marL="0" lvl="0" indent="0" algn="ctr" defTabSz="488950">
            <a:lnSpc>
              <a:spcPct val="100000"/>
            </a:lnSpc>
            <a:spcBef>
              <a:spcPct val="0"/>
            </a:spcBef>
            <a:spcAft>
              <a:spcPct val="35000"/>
            </a:spcAft>
            <a:buNone/>
          </a:pPr>
          <a:r>
            <a:rPr lang="en-US" sz="1100" b="1" i="0" kern="1200"/>
            <a:t>Metrics:</a:t>
          </a:r>
          <a:r>
            <a:rPr lang="en-US" sz="1100" b="0" i="0" kern="1200"/>
            <a:t> Accuracy, precision, recall.</a:t>
          </a:r>
          <a:endParaRPr lang="en-US" sz="1100" kern="1200"/>
        </a:p>
        <a:p>
          <a:pPr marL="0" lvl="0" indent="0" algn="ctr" defTabSz="488950">
            <a:lnSpc>
              <a:spcPct val="100000"/>
            </a:lnSpc>
            <a:spcBef>
              <a:spcPct val="0"/>
            </a:spcBef>
            <a:spcAft>
              <a:spcPct val="35000"/>
            </a:spcAft>
            <a:buNone/>
          </a:pPr>
          <a:r>
            <a:rPr lang="en-US" sz="1100" b="1" i="0" kern="1200"/>
            <a:t>Benefits:</a:t>
          </a:r>
          <a:r>
            <a:rPr lang="en-US" sz="1100" b="0" i="0" kern="1200"/>
            <a:t> Ensures model reliability.</a:t>
          </a:r>
          <a:endParaRPr lang="en-US" sz="1100" kern="1200"/>
        </a:p>
      </dsp:txBody>
      <dsp:txXfrm>
        <a:off x="8970" y="1669671"/>
        <a:ext cx="1681637" cy="1270725"/>
      </dsp:txXfrm>
    </dsp:sp>
    <dsp:sp modelId="{A6985782-096B-46E7-921D-8E30854EC72A}">
      <dsp:nvSpPr>
        <dsp:cNvPr id="0" name=""/>
        <dsp:cNvSpPr/>
      </dsp:nvSpPr>
      <dsp:spPr>
        <a:xfrm>
          <a:off x="2531426" y="510215"/>
          <a:ext cx="588573" cy="58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7ECF-3F9D-4F50-AF53-39FD0453651C}">
      <dsp:nvSpPr>
        <dsp:cNvPr id="0" name=""/>
        <dsp:cNvSpPr/>
      </dsp:nvSpPr>
      <dsp:spPr>
        <a:xfrm>
          <a:off x="1984894" y="1203286"/>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Cross-Validation Testing:</a:t>
          </a:r>
          <a:endParaRPr lang="en-US" sz="1400" kern="1200"/>
        </a:p>
      </dsp:txBody>
      <dsp:txXfrm>
        <a:off x="1984894" y="1203286"/>
        <a:ext cx="1681637" cy="417781"/>
      </dsp:txXfrm>
    </dsp:sp>
    <dsp:sp modelId="{76A916A0-EE20-4128-886F-0F6411F7B8E7}">
      <dsp:nvSpPr>
        <dsp:cNvPr id="0" name=""/>
        <dsp:cNvSpPr/>
      </dsp:nvSpPr>
      <dsp:spPr>
        <a:xfrm>
          <a:off x="1984894" y="1669671"/>
          <a:ext cx="1681637" cy="127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Objective:</a:t>
          </a:r>
          <a:r>
            <a:rPr lang="en-US" sz="1100" b="0" i="0" kern="1200"/>
            <a:t> Evaluate generalization.</a:t>
          </a:r>
          <a:endParaRPr lang="en-US" sz="1100" kern="1200"/>
        </a:p>
        <a:p>
          <a:pPr marL="0" lvl="0" indent="0" algn="ctr" defTabSz="488950">
            <a:lnSpc>
              <a:spcPct val="100000"/>
            </a:lnSpc>
            <a:spcBef>
              <a:spcPct val="0"/>
            </a:spcBef>
            <a:spcAft>
              <a:spcPct val="35000"/>
            </a:spcAft>
            <a:buNone/>
          </a:pPr>
          <a:r>
            <a:rPr lang="en-US" sz="1100" b="1" i="0" kern="1200" dirty="0"/>
            <a:t>Techniques:</a:t>
          </a:r>
          <a:r>
            <a:rPr lang="en-US" sz="1100" b="0" i="0" kern="1200" dirty="0"/>
            <a:t> cross-validation.</a:t>
          </a:r>
          <a:endParaRPr lang="en-US" sz="1100" kern="1200" dirty="0"/>
        </a:p>
        <a:p>
          <a:pPr marL="0" lvl="0" indent="0" algn="ctr" defTabSz="488950">
            <a:lnSpc>
              <a:spcPct val="100000"/>
            </a:lnSpc>
            <a:spcBef>
              <a:spcPct val="0"/>
            </a:spcBef>
            <a:spcAft>
              <a:spcPct val="35000"/>
            </a:spcAft>
            <a:buNone/>
          </a:pPr>
          <a:r>
            <a:rPr lang="en-US" sz="1100" b="1" i="0" kern="1200"/>
            <a:t>Benefits:</a:t>
          </a:r>
          <a:r>
            <a:rPr lang="en-US" sz="1100" b="0" i="0" kern="1200"/>
            <a:t> Validates robustness across datasets.</a:t>
          </a:r>
          <a:endParaRPr lang="en-US" sz="1100" kern="1200"/>
        </a:p>
      </dsp:txBody>
      <dsp:txXfrm>
        <a:off x="1984894" y="1669671"/>
        <a:ext cx="1681637" cy="1270725"/>
      </dsp:txXfrm>
    </dsp:sp>
    <dsp:sp modelId="{0D88B354-95F4-43AA-9F6C-0D21B78A7B55}">
      <dsp:nvSpPr>
        <dsp:cNvPr id="0" name=""/>
        <dsp:cNvSpPr/>
      </dsp:nvSpPr>
      <dsp:spPr>
        <a:xfrm>
          <a:off x="4507350" y="510215"/>
          <a:ext cx="588573" cy="58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0F894-9100-4F89-8F9F-14B2DDA176E7}">
      <dsp:nvSpPr>
        <dsp:cNvPr id="0" name=""/>
        <dsp:cNvSpPr/>
      </dsp:nvSpPr>
      <dsp:spPr>
        <a:xfrm>
          <a:off x="3960818" y="1203286"/>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Real-time Model Monitoring:</a:t>
          </a:r>
          <a:endParaRPr lang="en-US" sz="1400" kern="1200"/>
        </a:p>
      </dsp:txBody>
      <dsp:txXfrm>
        <a:off x="3960818" y="1203286"/>
        <a:ext cx="1681637" cy="417781"/>
      </dsp:txXfrm>
    </dsp:sp>
    <dsp:sp modelId="{E5252BF0-059C-42A6-B049-29CE41E2A96C}">
      <dsp:nvSpPr>
        <dsp:cNvPr id="0" name=""/>
        <dsp:cNvSpPr/>
      </dsp:nvSpPr>
      <dsp:spPr>
        <a:xfrm>
          <a:off x="3960818" y="1669671"/>
          <a:ext cx="1681637" cy="127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Objective:</a:t>
          </a:r>
          <a:r>
            <a:rPr lang="en-US" sz="1100" b="0" i="0" kern="1200"/>
            <a:t> Monitor performance in real-time.</a:t>
          </a:r>
          <a:endParaRPr lang="en-US" sz="1100" kern="1200"/>
        </a:p>
        <a:p>
          <a:pPr marL="0" lvl="0" indent="0" algn="ctr" defTabSz="488950">
            <a:lnSpc>
              <a:spcPct val="100000"/>
            </a:lnSpc>
            <a:spcBef>
              <a:spcPct val="0"/>
            </a:spcBef>
            <a:spcAft>
              <a:spcPct val="35000"/>
            </a:spcAft>
            <a:buNone/>
          </a:pPr>
          <a:r>
            <a:rPr lang="en-US" sz="1100" b="1" i="0" kern="1200"/>
            <a:t>Tools:</a:t>
          </a:r>
          <a:r>
            <a:rPr lang="en-US" sz="1100" b="0" i="0" kern="1200"/>
            <a:t> Monitoring dashboards, alerts.</a:t>
          </a:r>
          <a:endParaRPr lang="en-US" sz="1100" kern="1200"/>
        </a:p>
        <a:p>
          <a:pPr marL="0" lvl="0" indent="0" algn="ctr" defTabSz="488950">
            <a:lnSpc>
              <a:spcPct val="100000"/>
            </a:lnSpc>
            <a:spcBef>
              <a:spcPct val="0"/>
            </a:spcBef>
            <a:spcAft>
              <a:spcPct val="35000"/>
            </a:spcAft>
            <a:buNone/>
          </a:pPr>
          <a:r>
            <a:rPr lang="en-US" sz="1100" b="1" i="0" kern="1200"/>
            <a:t>Benefits:</a:t>
          </a:r>
          <a:r>
            <a:rPr lang="en-US" sz="1100" b="0" i="0" kern="1200"/>
            <a:t> Timely identification of performance issues.</a:t>
          </a:r>
          <a:endParaRPr lang="en-US" sz="1100" kern="1200"/>
        </a:p>
      </dsp:txBody>
      <dsp:txXfrm>
        <a:off x="3960818" y="1669671"/>
        <a:ext cx="1681637" cy="1270725"/>
      </dsp:txXfrm>
    </dsp:sp>
    <dsp:sp modelId="{B5D2BDE2-4788-46ED-88FD-281A1487F0C6}">
      <dsp:nvSpPr>
        <dsp:cNvPr id="0" name=""/>
        <dsp:cNvSpPr/>
      </dsp:nvSpPr>
      <dsp:spPr>
        <a:xfrm>
          <a:off x="6483274" y="510215"/>
          <a:ext cx="588573" cy="5885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F1BF7-7377-4ABC-8D63-42867DEC7A37}">
      <dsp:nvSpPr>
        <dsp:cNvPr id="0" name=""/>
        <dsp:cNvSpPr/>
      </dsp:nvSpPr>
      <dsp:spPr>
        <a:xfrm>
          <a:off x="5936742" y="1203286"/>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Sensitivity Analysis:</a:t>
          </a:r>
          <a:endParaRPr lang="en-US" sz="1400" kern="1200"/>
        </a:p>
      </dsp:txBody>
      <dsp:txXfrm>
        <a:off x="5936742" y="1203286"/>
        <a:ext cx="1681637" cy="417781"/>
      </dsp:txXfrm>
    </dsp:sp>
    <dsp:sp modelId="{09DD8C47-FBD6-4823-B377-370053D6B020}">
      <dsp:nvSpPr>
        <dsp:cNvPr id="0" name=""/>
        <dsp:cNvSpPr/>
      </dsp:nvSpPr>
      <dsp:spPr>
        <a:xfrm>
          <a:off x="5936742" y="1669671"/>
          <a:ext cx="1681637" cy="127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Objective:</a:t>
          </a:r>
          <a:r>
            <a:rPr lang="en-US" sz="1100" b="0" i="0" kern="1200"/>
            <a:t> Assess sensitivity to variable changes.</a:t>
          </a:r>
          <a:endParaRPr lang="en-US" sz="1100" kern="1200"/>
        </a:p>
        <a:p>
          <a:pPr marL="0" lvl="0" indent="0" algn="ctr" defTabSz="488950">
            <a:lnSpc>
              <a:spcPct val="100000"/>
            </a:lnSpc>
            <a:spcBef>
              <a:spcPct val="0"/>
            </a:spcBef>
            <a:spcAft>
              <a:spcPct val="35000"/>
            </a:spcAft>
            <a:buNone/>
          </a:pPr>
          <a:r>
            <a:rPr lang="en-US" sz="1100" b="1" i="0" kern="1200"/>
            <a:t>Techniques:</a:t>
          </a:r>
          <a:r>
            <a:rPr lang="en-US" sz="1100" b="0" i="0" kern="1200"/>
            <a:t> One-variable-at-a-time analysis.</a:t>
          </a:r>
          <a:endParaRPr lang="en-US" sz="1100" kern="1200"/>
        </a:p>
        <a:p>
          <a:pPr marL="0" lvl="0" indent="0" algn="ctr" defTabSz="488950">
            <a:lnSpc>
              <a:spcPct val="100000"/>
            </a:lnSpc>
            <a:spcBef>
              <a:spcPct val="0"/>
            </a:spcBef>
            <a:spcAft>
              <a:spcPct val="35000"/>
            </a:spcAft>
            <a:buNone/>
          </a:pPr>
          <a:r>
            <a:rPr lang="en-US" sz="1100" b="1" i="0" kern="1200"/>
            <a:t>Benefits:</a:t>
          </a:r>
          <a:r>
            <a:rPr lang="en-US" sz="1100" b="0" i="0" kern="1200"/>
            <a:t> Identifies critical variables.</a:t>
          </a:r>
          <a:endParaRPr lang="en-US" sz="1100" kern="1200"/>
        </a:p>
      </dsp:txBody>
      <dsp:txXfrm>
        <a:off x="5936742" y="1669671"/>
        <a:ext cx="1681637" cy="1270725"/>
      </dsp:txXfrm>
    </dsp:sp>
    <dsp:sp modelId="{47B5E980-584C-4F01-BC95-854A5FC55403}">
      <dsp:nvSpPr>
        <dsp:cNvPr id="0" name=""/>
        <dsp:cNvSpPr/>
      </dsp:nvSpPr>
      <dsp:spPr>
        <a:xfrm>
          <a:off x="8459198" y="510215"/>
          <a:ext cx="588573" cy="5885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32F35-1526-40CB-BEAE-DCAC767BED0A}">
      <dsp:nvSpPr>
        <dsp:cNvPr id="0" name=""/>
        <dsp:cNvSpPr/>
      </dsp:nvSpPr>
      <dsp:spPr>
        <a:xfrm>
          <a:off x="7912666" y="1203286"/>
          <a:ext cx="1681637" cy="41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i="0" kern="1200"/>
            <a:t>Human-in-the-Loop Feedback Analysis:</a:t>
          </a:r>
          <a:endParaRPr lang="en-US" sz="1400" kern="1200"/>
        </a:p>
      </dsp:txBody>
      <dsp:txXfrm>
        <a:off x="7912666" y="1203286"/>
        <a:ext cx="1681637" cy="417781"/>
      </dsp:txXfrm>
    </dsp:sp>
    <dsp:sp modelId="{3583D7C6-312D-462E-89B7-A0B0A732F8B6}">
      <dsp:nvSpPr>
        <dsp:cNvPr id="0" name=""/>
        <dsp:cNvSpPr/>
      </dsp:nvSpPr>
      <dsp:spPr>
        <a:xfrm>
          <a:off x="7912666" y="1669671"/>
          <a:ext cx="1681637" cy="127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Objective:</a:t>
          </a:r>
          <a:r>
            <a:rPr lang="en-US" sz="1100" b="0" i="0" kern="1200"/>
            <a:t> Analyze user feedback.</a:t>
          </a:r>
          <a:endParaRPr lang="en-US" sz="1100" kern="1200"/>
        </a:p>
        <a:p>
          <a:pPr marL="0" lvl="0" indent="0" algn="ctr" defTabSz="488950">
            <a:lnSpc>
              <a:spcPct val="100000"/>
            </a:lnSpc>
            <a:spcBef>
              <a:spcPct val="0"/>
            </a:spcBef>
            <a:spcAft>
              <a:spcPct val="35000"/>
            </a:spcAft>
            <a:buNone/>
          </a:pPr>
          <a:r>
            <a:rPr lang="en-US" sz="1100" b="1" i="0" kern="1200"/>
            <a:t>Methods:</a:t>
          </a:r>
          <a:r>
            <a:rPr lang="en-US" sz="1100" b="0" i="0" kern="1200"/>
            <a:t> Surveys, interviews.</a:t>
          </a:r>
          <a:endParaRPr lang="en-US" sz="1100" kern="1200"/>
        </a:p>
        <a:p>
          <a:pPr marL="0" lvl="0" indent="0" algn="ctr" defTabSz="488950">
            <a:lnSpc>
              <a:spcPct val="100000"/>
            </a:lnSpc>
            <a:spcBef>
              <a:spcPct val="0"/>
            </a:spcBef>
            <a:spcAft>
              <a:spcPct val="35000"/>
            </a:spcAft>
            <a:buNone/>
          </a:pPr>
          <a:r>
            <a:rPr lang="en-US" sz="1100" b="1" i="0" kern="1200"/>
            <a:t>Benefits:</a:t>
          </a:r>
          <a:r>
            <a:rPr lang="en-US" sz="1100" b="0" i="0" kern="1200"/>
            <a:t> Aligns model with industry needs.</a:t>
          </a:r>
          <a:endParaRPr lang="en-US" sz="1100" kern="1200"/>
        </a:p>
      </dsp:txBody>
      <dsp:txXfrm>
        <a:off x="7912666" y="1669671"/>
        <a:ext cx="1681637" cy="1270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D4CC1-0146-4398-9D6B-218CAC7665AE}">
      <dsp:nvSpPr>
        <dsp:cNvPr id="0" name=""/>
        <dsp:cNvSpPr/>
      </dsp:nvSpPr>
      <dsp:spPr>
        <a:xfrm>
          <a:off x="792939" y="1003"/>
          <a:ext cx="1480488" cy="888292"/>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Successful data cleaning and label encoding enhanced model interpretability and accuracy.</a:t>
          </a:r>
        </a:p>
      </dsp:txBody>
      <dsp:txXfrm>
        <a:off x="818956" y="27020"/>
        <a:ext cx="1428454" cy="836258"/>
      </dsp:txXfrm>
    </dsp:sp>
    <dsp:sp modelId="{CDABCB77-FE59-46F7-BCF7-D1DD91A4C05C}">
      <dsp:nvSpPr>
        <dsp:cNvPr id="0" name=""/>
        <dsp:cNvSpPr/>
      </dsp:nvSpPr>
      <dsp:spPr>
        <a:xfrm>
          <a:off x="2403710" y="261568"/>
          <a:ext cx="313863" cy="3671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03710" y="335000"/>
        <a:ext cx="219704" cy="220297"/>
      </dsp:txXfrm>
    </dsp:sp>
    <dsp:sp modelId="{DCBCE53D-039C-4A5D-9C4E-DC646649DA64}">
      <dsp:nvSpPr>
        <dsp:cNvPr id="0" name=""/>
        <dsp:cNvSpPr/>
      </dsp:nvSpPr>
      <dsp:spPr>
        <a:xfrm>
          <a:off x="2865622" y="1003"/>
          <a:ext cx="1480488" cy="888292"/>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Feature selection improved model efficiency by removing redundant information.</a:t>
          </a:r>
        </a:p>
      </dsp:txBody>
      <dsp:txXfrm>
        <a:off x="2891639" y="27020"/>
        <a:ext cx="1428454" cy="836258"/>
      </dsp:txXfrm>
    </dsp:sp>
    <dsp:sp modelId="{BF4E85FD-EA9B-4DCB-A2E6-E0E5DB9238AF}">
      <dsp:nvSpPr>
        <dsp:cNvPr id="0" name=""/>
        <dsp:cNvSpPr/>
      </dsp:nvSpPr>
      <dsp:spPr>
        <a:xfrm rot="5400000">
          <a:off x="3448934" y="992930"/>
          <a:ext cx="313863" cy="3671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3495718" y="1019579"/>
        <a:ext cx="220297" cy="219704"/>
      </dsp:txXfrm>
    </dsp:sp>
    <dsp:sp modelId="{78C07DD8-0032-4B3A-B4D7-3EF097B76897}">
      <dsp:nvSpPr>
        <dsp:cNvPr id="0" name=""/>
        <dsp:cNvSpPr/>
      </dsp:nvSpPr>
      <dsp:spPr>
        <a:xfrm>
          <a:off x="2865622" y="1481491"/>
          <a:ext cx="1480488" cy="888292"/>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Standardized scaling ensured fair model comparisons across different algorithms.</a:t>
          </a:r>
        </a:p>
      </dsp:txBody>
      <dsp:txXfrm>
        <a:off x="2891639" y="1507508"/>
        <a:ext cx="1428454" cy="836258"/>
      </dsp:txXfrm>
    </dsp:sp>
    <dsp:sp modelId="{E8E68870-F2C3-4BC3-8E42-2829CD24DB74}">
      <dsp:nvSpPr>
        <dsp:cNvPr id="0" name=""/>
        <dsp:cNvSpPr/>
      </dsp:nvSpPr>
      <dsp:spPr>
        <a:xfrm rot="10800000">
          <a:off x="2421476" y="1742056"/>
          <a:ext cx="313863" cy="3671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515635" y="1815488"/>
        <a:ext cx="219704" cy="220297"/>
      </dsp:txXfrm>
    </dsp:sp>
    <dsp:sp modelId="{B330AA1B-407C-485C-9D30-2161B39C97F8}">
      <dsp:nvSpPr>
        <dsp:cNvPr id="0" name=""/>
        <dsp:cNvSpPr/>
      </dsp:nvSpPr>
      <dsp:spPr>
        <a:xfrm>
          <a:off x="792939" y="1481491"/>
          <a:ext cx="1480488" cy="888292"/>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Diverse classifiers showcased varying trade-offs in precision and recall.</a:t>
          </a:r>
        </a:p>
      </dsp:txBody>
      <dsp:txXfrm>
        <a:off x="818956" y="1507508"/>
        <a:ext cx="1428454" cy="836258"/>
      </dsp:txXfrm>
    </dsp:sp>
    <dsp:sp modelId="{8C492B35-68C4-40AB-99FA-23E7B7A13964}">
      <dsp:nvSpPr>
        <dsp:cNvPr id="0" name=""/>
        <dsp:cNvSpPr/>
      </dsp:nvSpPr>
      <dsp:spPr>
        <a:xfrm rot="5400000">
          <a:off x="1376251" y="2473418"/>
          <a:ext cx="313863" cy="36716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1423035" y="2500067"/>
        <a:ext cx="220297" cy="219704"/>
      </dsp:txXfrm>
    </dsp:sp>
    <dsp:sp modelId="{C1C4F416-5404-4E75-B1D7-65A5A18C17F6}">
      <dsp:nvSpPr>
        <dsp:cNvPr id="0" name=""/>
        <dsp:cNvSpPr/>
      </dsp:nvSpPr>
      <dsp:spPr>
        <a:xfrm>
          <a:off x="792939" y="2961979"/>
          <a:ext cx="1480488" cy="888292"/>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Gradient Boosting model stood out with high accuracy.</a:t>
          </a:r>
        </a:p>
      </dsp:txBody>
      <dsp:txXfrm>
        <a:off x="818956" y="2987996"/>
        <a:ext cx="1428454" cy="836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7A9F0-7C7F-4A74-9D3B-79DAFEAADFA5}">
      <dsp:nvSpPr>
        <dsp:cNvPr id="0" name=""/>
        <dsp:cNvSpPr/>
      </dsp:nvSpPr>
      <dsp:spPr>
        <a:xfrm>
          <a:off x="455873" y="883354"/>
          <a:ext cx="488742" cy="4887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FAB5E2-DB8B-4743-811F-53B5E23572B4}">
      <dsp:nvSpPr>
        <dsp:cNvPr id="0" name=""/>
        <dsp:cNvSpPr/>
      </dsp:nvSpPr>
      <dsp:spPr>
        <a:xfrm>
          <a:off x="2041"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Integration with IoT Sensors</a:t>
          </a:r>
        </a:p>
      </dsp:txBody>
      <dsp:txXfrm>
        <a:off x="2041" y="1456227"/>
        <a:ext cx="1396406" cy="746113"/>
      </dsp:txXfrm>
    </dsp:sp>
    <dsp:sp modelId="{CB7C1BD9-4BDB-45B9-BD48-399FDD8FFFBC}">
      <dsp:nvSpPr>
        <dsp:cNvPr id="0" name=""/>
        <dsp:cNvSpPr/>
      </dsp:nvSpPr>
      <dsp:spPr>
        <a:xfrm>
          <a:off x="2041"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Real-time data collection through IoT for enhanced predictive accuracy.</a:t>
          </a:r>
        </a:p>
      </dsp:txBody>
      <dsp:txXfrm>
        <a:off x="2041" y="2241470"/>
        <a:ext cx="1396406" cy="598401"/>
      </dsp:txXfrm>
    </dsp:sp>
    <dsp:sp modelId="{BD8BB98F-9172-4131-8993-D41E73DEB819}">
      <dsp:nvSpPr>
        <dsp:cNvPr id="0" name=""/>
        <dsp:cNvSpPr/>
      </dsp:nvSpPr>
      <dsp:spPr>
        <a:xfrm>
          <a:off x="2096650" y="883354"/>
          <a:ext cx="488742" cy="4887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227278-4688-4683-8860-2A751E1837A0}">
      <dsp:nvSpPr>
        <dsp:cNvPr id="0" name=""/>
        <dsp:cNvSpPr/>
      </dsp:nvSpPr>
      <dsp:spPr>
        <a:xfrm>
          <a:off x="1642818"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Advanced Feature Engineering</a:t>
          </a:r>
        </a:p>
      </dsp:txBody>
      <dsp:txXfrm>
        <a:off x="1642818" y="1456227"/>
        <a:ext cx="1396406" cy="746113"/>
      </dsp:txXfrm>
    </dsp:sp>
    <dsp:sp modelId="{BA99BDED-41C6-465C-9415-0780528898FB}">
      <dsp:nvSpPr>
        <dsp:cNvPr id="0" name=""/>
        <dsp:cNvSpPr/>
      </dsp:nvSpPr>
      <dsp:spPr>
        <a:xfrm>
          <a:off x="1642818"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Explore domain-specific features; collaborate with industry experts.</a:t>
          </a:r>
        </a:p>
      </dsp:txBody>
      <dsp:txXfrm>
        <a:off x="1642818" y="2241470"/>
        <a:ext cx="1396406" cy="598401"/>
      </dsp:txXfrm>
    </dsp:sp>
    <dsp:sp modelId="{CBDD2C00-419F-4D95-9738-53A8EEF3E310}">
      <dsp:nvSpPr>
        <dsp:cNvPr id="0" name=""/>
        <dsp:cNvSpPr/>
      </dsp:nvSpPr>
      <dsp:spPr>
        <a:xfrm>
          <a:off x="3737427" y="883354"/>
          <a:ext cx="488742" cy="4887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0EE23A-77A2-45D2-B362-73E1DDE08C58}">
      <dsp:nvSpPr>
        <dsp:cNvPr id="0" name=""/>
        <dsp:cNvSpPr/>
      </dsp:nvSpPr>
      <dsp:spPr>
        <a:xfrm>
          <a:off x="3283595"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Ensemble Models and Model Stacking</a:t>
          </a:r>
        </a:p>
      </dsp:txBody>
      <dsp:txXfrm>
        <a:off x="3283595" y="1456227"/>
        <a:ext cx="1396406" cy="746113"/>
      </dsp:txXfrm>
    </dsp:sp>
    <dsp:sp modelId="{9B8AB352-20B0-4CA1-9A0C-7ABBEF39D349}">
      <dsp:nvSpPr>
        <dsp:cNvPr id="0" name=""/>
        <dsp:cNvSpPr/>
      </dsp:nvSpPr>
      <dsp:spPr>
        <a:xfrm>
          <a:off x="3283595"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Combine algorithms for improved predictive power and generalization.</a:t>
          </a:r>
        </a:p>
      </dsp:txBody>
      <dsp:txXfrm>
        <a:off x="3283595" y="2241470"/>
        <a:ext cx="1396406" cy="598401"/>
      </dsp:txXfrm>
    </dsp:sp>
    <dsp:sp modelId="{7D4300C3-D34C-47DB-97BB-8DC067F5B6EB}">
      <dsp:nvSpPr>
        <dsp:cNvPr id="0" name=""/>
        <dsp:cNvSpPr/>
      </dsp:nvSpPr>
      <dsp:spPr>
        <a:xfrm>
          <a:off x="5378205" y="883354"/>
          <a:ext cx="488742" cy="4887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58B5A6-CD1D-41C1-9A63-C02CC0847FBB}">
      <dsp:nvSpPr>
        <dsp:cNvPr id="0" name=""/>
        <dsp:cNvSpPr/>
      </dsp:nvSpPr>
      <dsp:spPr>
        <a:xfrm>
          <a:off x="4924373"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Examine Explain ability Techniques</a:t>
          </a:r>
        </a:p>
      </dsp:txBody>
      <dsp:txXfrm>
        <a:off x="4924373" y="1456227"/>
        <a:ext cx="1396406" cy="746113"/>
      </dsp:txXfrm>
    </dsp:sp>
    <dsp:sp modelId="{E9B4A4BF-01F0-4426-9153-90F604306388}">
      <dsp:nvSpPr>
        <dsp:cNvPr id="0" name=""/>
        <dsp:cNvSpPr/>
      </dsp:nvSpPr>
      <dsp:spPr>
        <a:xfrm>
          <a:off x="4924373"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Implement SHAP, LIME for transparent decision-making insights.</a:t>
          </a:r>
        </a:p>
      </dsp:txBody>
      <dsp:txXfrm>
        <a:off x="4924373" y="2241470"/>
        <a:ext cx="1396406" cy="598401"/>
      </dsp:txXfrm>
    </dsp:sp>
    <dsp:sp modelId="{4682D6AD-46A1-41E5-8662-5BAC4B1F6930}">
      <dsp:nvSpPr>
        <dsp:cNvPr id="0" name=""/>
        <dsp:cNvSpPr/>
      </dsp:nvSpPr>
      <dsp:spPr>
        <a:xfrm>
          <a:off x="7018982" y="883354"/>
          <a:ext cx="488742" cy="4887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26E249-5A3C-4A96-B720-E59808BEA5AC}">
      <dsp:nvSpPr>
        <dsp:cNvPr id="0" name=""/>
        <dsp:cNvSpPr/>
      </dsp:nvSpPr>
      <dsp:spPr>
        <a:xfrm>
          <a:off x="6565150"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Continuous Model Monitoring and Retraining</a:t>
          </a:r>
        </a:p>
      </dsp:txBody>
      <dsp:txXfrm>
        <a:off x="6565150" y="1456227"/>
        <a:ext cx="1396406" cy="746113"/>
      </dsp:txXfrm>
    </dsp:sp>
    <dsp:sp modelId="{876BC581-56B3-4BEC-934B-D765777265C3}">
      <dsp:nvSpPr>
        <dsp:cNvPr id="0" name=""/>
        <dsp:cNvSpPr/>
      </dsp:nvSpPr>
      <dsp:spPr>
        <a:xfrm>
          <a:off x="6565150"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Develop automated processes for adaptive, real-time model performance.</a:t>
          </a:r>
        </a:p>
      </dsp:txBody>
      <dsp:txXfrm>
        <a:off x="6565150" y="2241470"/>
        <a:ext cx="1396406" cy="598401"/>
      </dsp:txXfrm>
    </dsp:sp>
    <dsp:sp modelId="{C9F3AB21-F033-4F92-8713-0C004647A31B}">
      <dsp:nvSpPr>
        <dsp:cNvPr id="0" name=""/>
        <dsp:cNvSpPr/>
      </dsp:nvSpPr>
      <dsp:spPr>
        <a:xfrm>
          <a:off x="8659759" y="883354"/>
          <a:ext cx="488742" cy="4887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08403E-D8FB-412F-BC06-28501A3C13A8}">
      <dsp:nvSpPr>
        <dsp:cNvPr id="0" name=""/>
        <dsp:cNvSpPr/>
      </dsp:nvSpPr>
      <dsp:spPr>
        <a:xfrm>
          <a:off x="8205927" y="1456227"/>
          <a:ext cx="1396406" cy="746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Human-in-the-Loop Systems</a:t>
          </a:r>
        </a:p>
      </dsp:txBody>
      <dsp:txXfrm>
        <a:off x="8205927" y="1456227"/>
        <a:ext cx="1396406" cy="746113"/>
      </dsp:txXfrm>
    </dsp:sp>
    <dsp:sp modelId="{1F770DEF-2BD2-4B45-A89C-FB7122624B78}">
      <dsp:nvSpPr>
        <dsp:cNvPr id="0" name=""/>
        <dsp:cNvSpPr/>
      </dsp:nvSpPr>
      <dsp:spPr>
        <a:xfrm>
          <a:off x="8205927" y="2241470"/>
          <a:ext cx="1396406" cy="59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Incorporate feedback loops for enhanced accuracy and relevance.</a:t>
          </a:r>
        </a:p>
      </dsp:txBody>
      <dsp:txXfrm>
        <a:off x="8205927" y="2241470"/>
        <a:ext cx="1396406" cy="598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36B68-2279-4C4E-9F3F-FDED35E8E59D}" type="datetimeFigureOut">
              <a:rPr lang="en-US" smtClean="0"/>
              <a:t>11/16/2023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C29886A-EA4B-46CD-82BC-95DDBC065E0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476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36B68-2279-4C4E-9F3F-FDED35E8E59D}"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9886A-EA4B-46CD-82BC-95DDBC065E0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33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36B68-2279-4C4E-9F3F-FDED35E8E59D}"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9886A-EA4B-46CD-82BC-95DDBC065E0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44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36B68-2279-4C4E-9F3F-FDED35E8E59D}"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9886A-EA4B-46CD-82BC-95DDBC065E0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26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36B68-2279-4C4E-9F3F-FDED35E8E59D}"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9886A-EA4B-46CD-82BC-95DDBC065E0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25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36B68-2279-4C4E-9F3F-FDED35E8E59D}"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9886A-EA4B-46CD-82BC-95DDBC065E0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69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36B68-2279-4C4E-9F3F-FDED35E8E59D}"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9886A-EA4B-46CD-82BC-95DDBC065E0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633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B36B68-2279-4C4E-9F3F-FDED35E8E59D}"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9886A-EA4B-46CD-82BC-95DDBC065E0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89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36B68-2279-4C4E-9F3F-FDED35E8E59D}"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9886A-EA4B-46CD-82BC-95DDBC065E07}" type="slidenum">
              <a:rPr lang="en-US" smtClean="0"/>
              <a:t>‹#›</a:t>
            </a:fld>
            <a:endParaRPr lang="en-US"/>
          </a:p>
        </p:txBody>
      </p:sp>
    </p:spTree>
    <p:extLst>
      <p:ext uri="{BB962C8B-B14F-4D97-AF65-F5344CB8AC3E}">
        <p14:creationId xmlns:p14="http://schemas.microsoft.com/office/powerpoint/2010/main" val="48346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B36B68-2279-4C4E-9F3F-FDED35E8E59D}"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9886A-EA4B-46CD-82BC-95DDBC065E0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698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B36B68-2279-4C4E-9F3F-FDED35E8E59D}" type="datetimeFigureOut">
              <a:rPr lang="en-US" smtClean="0"/>
              <a:t>11/16/2023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C29886A-EA4B-46CD-82BC-95DDBC065E0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01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B36B68-2279-4C4E-9F3F-FDED35E8E59D}" type="datetimeFigureOut">
              <a:rPr lang="en-US" smtClean="0"/>
              <a:t>11/16/2023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29886A-EA4B-46CD-82BC-95DDBC065E0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23266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stephanmatzka/predictive-maintenance-dataset-ai4i-20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38057" y="967167"/>
            <a:ext cx="5598449" cy="2374516"/>
          </a:xfrm>
        </p:spPr>
        <p:txBody>
          <a:bodyPr>
            <a:normAutofit/>
          </a:bodyPr>
          <a:lstStyle/>
          <a:p>
            <a:r>
              <a:rPr lang="en-US" sz="3200" b="1" dirty="0"/>
              <a:t>Predictive Maintenance For synthetic milling software </a:t>
            </a:r>
          </a:p>
        </p:txBody>
      </p:sp>
      <p:sp>
        <p:nvSpPr>
          <p:cNvPr id="3" name="Subtitle 2"/>
          <p:cNvSpPr>
            <a:spLocks noGrp="1"/>
          </p:cNvSpPr>
          <p:nvPr>
            <p:ph type="subTitle" idx="1"/>
          </p:nvPr>
        </p:nvSpPr>
        <p:spPr>
          <a:xfrm>
            <a:off x="6579647" y="3529159"/>
            <a:ext cx="4162489" cy="1606576"/>
          </a:xfrm>
        </p:spPr>
        <p:txBody>
          <a:bodyPr>
            <a:normAutofit/>
          </a:bodyPr>
          <a:lstStyle/>
          <a:p>
            <a:r>
              <a:rPr lang="en-US" sz="1600"/>
              <a:t>Mamatha narri(u00347863)</a:t>
            </a:r>
            <a:br>
              <a:rPr lang="en-US" sz="1600"/>
            </a:br>
            <a:r>
              <a:rPr lang="en-US" sz="1600"/>
              <a:t>Ramya pogula(u00348972)</a:t>
            </a:r>
            <a:br>
              <a:rPr lang="en-US" sz="1600"/>
            </a:br>
            <a:r>
              <a:rPr lang="en-US" sz="1600"/>
              <a:t>Varshitha reddy kalluru(u00348587)</a:t>
            </a:r>
          </a:p>
          <a:p>
            <a:r>
              <a:rPr lang="en-US" sz="1600"/>
              <a:t>Team number: 13</a:t>
            </a:r>
          </a:p>
          <a:p>
            <a:endParaRPr lang="en-US" sz="1600"/>
          </a:p>
        </p:txBody>
      </p:sp>
      <p:pic>
        <p:nvPicPr>
          <p:cNvPr id="30" name="Graphic 29" descr="Repair">
            <a:extLst>
              <a:ext uri="{FF2B5EF4-FFF2-40B4-BE49-F238E27FC236}">
                <a16:creationId xmlns:a16="http://schemas.microsoft.com/office/drawing/2014/main" id="{766233ED-6B20-4297-E404-593F47ECE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4660762" cy="4660762"/>
          </a:xfrm>
          <a:prstGeom prst="rect">
            <a:avLst/>
          </a:prstGeom>
        </p:spPr>
      </p:pic>
    </p:spTree>
    <p:extLst>
      <p:ext uri="{BB962C8B-B14F-4D97-AF65-F5344CB8AC3E}">
        <p14:creationId xmlns:p14="http://schemas.microsoft.com/office/powerpoint/2010/main" val="323065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4D8E-55BC-F118-2A10-1A1B5ADEAFFC}"/>
              </a:ext>
            </a:extLst>
          </p:cNvPr>
          <p:cNvSpPr>
            <a:spLocks noGrp="1"/>
          </p:cNvSpPr>
          <p:nvPr>
            <p:ph type="title"/>
          </p:nvPr>
        </p:nvSpPr>
        <p:spPr>
          <a:xfrm>
            <a:off x="1451579" y="804519"/>
            <a:ext cx="9603275" cy="1049235"/>
          </a:xfrm>
        </p:spPr>
        <p:txBody>
          <a:bodyPr>
            <a:normAutofit/>
          </a:bodyPr>
          <a:lstStyle/>
          <a:p>
            <a:r>
              <a:rPr lang="en-IN" b="1" dirty="0"/>
              <a:t>Data Cleaning</a:t>
            </a:r>
          </a:p>
        </p:txBody>
      </p:sp>
      <p:sp>
        <p:nvSpPr>
          <p:cNvPr id="11" name="Content Placeholder 8">
            <a:extLst>
              <a:ext uri="{FF2B5EF4-FFF2-40B4-BE49-F238E27FC236}">
                <a16:creationId xmlns:a16="http://schemas.microsoft.com/office/drawing/2014/main" id="{47975D55-EEBD-258B-05F1-B2DA7FFBB1DA}"/>
              </a:ext>
            </a:extLst>
          </p:cNvPr>
          <p:cNvSpPr>
            <a:spLocks noGrp="1"/>
          </p:cNvSpPr>
          <p:nvPr>
            <p:ph idx="1"/>
          </p:nvPr>
        </p:nvSpPr>
        <p:spPr>
          <a:xfrm>
            <a:off x="1451579" y="2015734"/>
            <a:ext cx="4162555" cy="3450613"/>
          </a:xfrm>
        </p:spPr>
        <p:txBody>
          <a:bodyPr>
            <a:normAutofit/>
          </a:bodyPr>
          <a:lstStyle/>
          <a:p>
            <a:r>
              <a:rPr lang="en-US" dirty="0"/>
              <a:t>Checked for null values in dataset</a:t>
            </a:r>
          </a:p>
          <a:p>
            <a:r>
              <a:rPr lang="en-US" dirty="0"/>
              <a:t>No null values in dataset</a:t>
            </a:r>
          </a:p>
          <a:p>
            <a:r>
              <a:rPr lang="en-US" dirty="0"/>
              <a:t>Dropped columns 'UDI', 'Product ID', 'RNF', 'OSF', 'PWF', 'HDF', 'TWF' from the dataset using </a:t>
            </a:r>
            <a:r>
              <a:rPr lang="en-US" dirty="0" err="1"/>
              <a:t>data.drop</a:t>
            </a:r>
            <a:r>
              <a:rPr lang="en-US" dirty="0"/>
              <a:t>(["UDI", "Product ID","RNF","OSF","PWF","HDF","TWF"], axis=1, </a:t>
            </a:r>
            <a:r>
              <a:rPr lang="en-US" dirty="0" err="1"/>
              <a:t>inplace</a:t>
            </a:r>
            <a:r>
              <a:rPr lang="en-US" dirty="0"/>
              <a:t>=True).</a:t>
            </a:r>
          </a:p>
        </p:txBody>
      </p:sp>
      <p:pic>
        <p:nvPicPr>
          <p:cNvPr id="4" name="Picture 3">
            <a:extLst>
              <a:ext uri="{FF2B5EF4-FFF2-40B4-BE49-F238E27FC236}">
                <a16:creationId xmlns:a16="http://schemas.microsoft.com/office/drawing/2014/main" id="{7AB8E43F-4D56-C022-8B14-75F26AE38D53}"/>
              </a:ext>
            </a:extLst>
          </p:cNvPr>
          <p:cNvPicPr>
            <a:picLocks noChangeAspect="1"/>
          </p:cNvPicPr>
          <p:nvPr/>
        </p:nvPicPr>
        <p:blipFill>
          <a:blip r:embed="rId2"/>
          <a:stretch>
            <a:fillRect/>
          </a:stretch>
        </p:blipFill>
        <p:spPr>
          <a:xfrm>
            <a:off x="6178171" y="2015734"/>
            <a:ext cx="4792923" cy="3450613"/>
          </a:xfrm>
          <a:prstGeom prst="rect">
            <a:avLst/>
          </a:prstGeom>
        </p:spPr>
      </p:pic>
    </p:spTree>
    <p:extLst>
      <p:ext uri="{BB962C8B-B14F-4D97-AF65-F5344CB8AC3E}">
        <p14:creationId xmlns:p14="http://schemas.microsoft.com/office/powerpoint/2010/main" val="27979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599C-FC6A-D7AD-7CFC-50A20180E7A8}"/>
              </a:ext>
            </a:extLst>
          </p:cNvPr>
          <p:cNvSpPr>
            <a:spLocks noGrp="1"/>
          </p:cNvSpPr>
          <p:nvPr>
            <p:ph type="title"/>
          </p:nvPr>
        </p:nvSpPr>
        <p:spPr>
          <a:xfrm>
            <a:off x="673754" y="643467"/>
            <a:ext cx="4203045" cy="1375608"/>
          </a:xfrm>
        </p:spPr>
        <p:txBody>
          <a:bodyPr anchor="ctr">
            <a:normAutofit/>
          </a:bodyPr>
          <a:lstStyle/>
          <a:p>
            <a:r>
              <a:rPr lang="en-IN" b="1" dirty="0"/>
              <a:t>LABEL ENCODING</a:t>
            </a:r>
          </a:p>
        </p:txBody>
      </p:sp>
      <p:sp>
        <p:nvSpPr>
          <p:cNvPr id="3" name="Content Placeholder 2">
            <a:extLst>
              <a:ext uri="{FF2B5EF4-FFF2-40B4-BE49-F238E27FC236}">
                <a16:creationId xmlns:a16="http://schemas.microsoft.com/office/drawing/2014/main" id="{6249FF4E-B638-140B-08F6-0BB69E2BA9B4}"/>
              </a:ext>
            </a:extLst>
          </p:cNvPr>
          <p:cNvSpPr>
            <a:spLocks noGrp="1"/>
          </p:cNvSpPr>
          <p:nvPr>
            <p:ph idx="1"/>
          </p:nvPr>
        </p:nvSpPr>
        <p:spPr>
          <a:xfrm>
            <a:off x="673754" y="2160590"/>
            <a:ext cx="3973943" cy="3440110"/>
          </a:xfrm>
        </p:spPr>
        <p:txBody>
          <a:bodyPr>
            <a:normAutofit/>
          </a:bodyPr>
          <a:lstStyle/>
          <a:p>
            <a:r>
              <a:rPr lang="en-US" dirty="0"/>
              <a:t>Transformed the 'Type' column from categorical values ('M', 'L', 'H') into numerical values (2, 1, 0), which is useful for machine learning models that require numerical input</a:t>
            </a:r>
            <a:endParaRPr lang="en-IN" dirty="0"/>
          </a:p>
        </p:txBody>
      </p:sp>
      <p:pic>
        <p:nvPicPr>
          <p:cNvPr id="6" name="Picture 5">
            <a:extLst>
              <a:ext uri="{FF2B5EF4-FFF2-40B4-BE49-F238E27FC236}">
                <a16:creationId xmlns:a16="http://schemas.microsoft.com/office/drawing/2014/main" id="{B2115AAE-6EA1-8869-7CF1-4072BC4AA72F}"/>
              </a:ext>
            </a:extLst>
          </p:cNvPr>
          <p:cNvPicPr>
            <a:picLocks noChangeAspect="1"/>
          </p:cNvPicPr>
          <p:nvPr/>
        </p:nvPicPr>
        <p:blipFill>
          <a:blip r:embed="rId2"/>
          <a:stretch>
            <a:fillRect/>
          </a:stretch>
        </p:blipFill>
        <p:spPr>
          <a:xfrm>
            <a:off x="5448805" y="2278046"/>
            <a:ext cx="4191000" cy="2000250"/>
          </a:xfrm>
          <a:prstGeom prst="rect">
            <a:avLst/>
          </a:prstGeom>
        </p:spPr>
      </p:pic>
    </p:spTree>
    <p:extLst>
      <p:ext uri="{BB962C8B-B14F-4D97-AF65-F5344CB8AC3E}">
        <p14:creationId xmlns:p14="http://schemas.microsoft.com/office/powerpoint/2010/main" val="4019490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6565-671D-5CAE-63FA-3B9C3692350D}"/>
              </a:ext>
            </a:extLst>
          </p:cNvPr>
          <p:cNvSpPr>
            <a:spLocks noGrp="1"/>
          </p:cNvSpPr>
          <p:nvPr>
            <p:ph type="title"/>
          </p:nvPr>
        </p:nvSpPr>
        <p:spPr>
          <a:xfrm>
            <a:off x="673754" y="643467"/>
            <a:ext cx="4203045" cy="1375608"/>
          </a:xfrm>
        </p:spPr>
        <p:txBody>
          <a:bodyPr anchor="ctr">
            <a:normAutofit/>
          </a:bodyPr>
          <a:lstStyle/>
          <a:p>
            <a:r>
              <a:rPr lang="en-US" b="1" i="0" dirty="0">
                <a:effectLst/>
                <a:latin typeface="Söhne"/>
              </a:rPr>
              <a:t>Data Scaling</a:t>
            </a:r>
            <a:endParaRPr lang="en-IN" dirty="0"/>
          </a:p>
        </p:txBody>
      </p:sp>
      <p:sp>
        <p:nvSpPr>
          <p:cNvPr id="3" name="Content Placeholder 2">
            <a:extLst>
              <a:ext uri="{FF2B5EF4-FFF2-40B4-BE49-F238E27FC236}">
                <a16:creationId xmlns:a16="http://schemas.microsoft.com/office/drawing/2014/main" id="{B2A5B43A-5A75-FB4F-67B2-8C5EF0ACF87E}"/>
              </a:ext>
            </a:extLst>
          </p:cNvPr>
          <p:cNvSpPr>
            <a:spLocks noGrp="1"/>
          </p:cNvSpPr>
          <p:nvPr>
            <p:ph idx="1"/>
          </p:nvPr>
        </p:nvSpPr>
        <p:spPr>
          <a:xfrm>
            <a:off x="673754" y="2160590"/>
            <a:ext cx="3973943" cy="3440110"/>
          </a:xfrm>
        </p:spPr>
        <p:txBody>
          <a:bodyPr>
            <a:normAutofit lnSpcReduction="10000"/>
          </a:bodyPr>
          <a:lstStyle/>
          <a:p>
            <a:r>
              <a:rPr lang="en-US" dirty="0"/>
              <a:t>Standard Scaling to your feature variables using </a:t>
            </a:r>
            <a:r>
              <a:rPr lang="en-US" dirty="0" err="1"/>
              <a:t>StandardScaler</a:t>
            </a:r>
            <a:endParaRPr lang="en-US" dirty="0"/>
          </a:p>
          <a:p>
            <a:r>
              <a:rPr lang="en-US" dirty="0"/>
              <a:t>This standardizes the features to have a mean of 0 and a standard deviation of 1, which is important for some machine learning algorithms, especially those sensitive to the scale of input features.</a:t>
            </a:r>
            <a:endParaRPr lang="en-IN" dirty="0"/>
          </a:p>
        </p:txBody>
      </p:sp>
      <p:pic>
        <p:nvPicPr>
          <p:cNvPr id="7" name="Picture 6">
            <a:extLst>
              <a:ext uri="{FF2B5EF4-FFF2-40B4-BE49-F238E27FC236}">
                <a16:creationId xmlns:a16="http://schemas.microsoft.com/office/drawing/2014/main" id="{F99EFAC5-64FC-73C9-4475-9BA54AF1F8E3}"/>
              </a:ext>
            </a:extLst>
          </p:cNvPr>
          <p:cNvPicPr>
            <a:picLocks noChangeAspect="1"/>
          </p:cNvPicPr>
          <p:nvPr/>
        </p:nvPicPr>
        <p:blipFill>
          <a:blip r:embed="rId2"/>
          <a:stretch>
            <a:fillRect/>
          </a:stretch>
        </p:blipFill>
        <p:spPr>
          <a:xfrm>
            <a:off x="4876799" y="2542242"/>
            <a:ext cx="6591300" cy="1375608"/>
          </a:xfrm>
          <a:prstGeom prst="rect">
            <a:avLst/>
          </a:prstGeom>
        </p:spPr>
      </p:pic>
    </p:spTree>
    <p:extLst>
      <p:ext uri="{BB962C8B-B14F-4D97-AF65-F5344CB8AC3E}">
        <p14:creationId xmlns:p14="http://schemas.microsoft.com/office/powerpoint/2010/main" val="409685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B22A1FC-C4E4-44A8-BA57-416E4ED6119B}"/>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a:t>Correlation Heatmap </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18C34F8C-E1C0-E741-D77A-235795BD72B6}"/>
              </a:ext>
            </a:extLst>
          </p:cNvPr>
          <p:cNvPicPr>
            <a:picLocks noChangeAspect="1"/>
          </p:cNvPicPr>
          <p:nvPr/>
        </p:nvPicPr>
        <p:blipFill>
          <a:blip r:embed="rId3"/>
          <a:stretch>
            <a:fillRect/>
          </a:stretch>
        </p:blipFill>
        <p:spPr>
          <a:xfrm>
            <a:off x="6094411" y="1102183"/>
            <a:ext cx="4960442" cy="40675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51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2700"/>
              <a:t>MODEL TRAINING - NAIVE BAYES CLASSIFIER</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pPr>
              <a:buFont typeface="Arial" panose="020B0604020202020204" pitchFamily="34" charset="0"/>
              <a:buChar char="•"/>
            </a:pPr>
            <a:r>
              <a:rPr lang="en-US" b="0" i="0" dirty="0">
                <a:effectLst/>
                <a:latin typeface="Söhne"/>
              </a:rPr>
              <a:t>Precision: 0.44 (class 1), 0.97 (class 0)</a:t>
            </a:r>
            <a:endParaRPr lang="en-US" b="0" i="0">
              <a:effectLst/>
              <a:latin typeface="Söhne"/>
            </a:endParaRPr>
          </a:p>
          <a:p>
            <a:pPr>
              <a:buFont typeface="Arial" panose="020B0604020202020204" pitchFamily="34" charset="0"/>
              <a:buChar char="•"/>
            </a:pPr>
            <a:r>
              <a:rPr lang="en-US" b="0" i="0" dirty="0">
                <a:effectLst/>
                <a:latin typeface="Söhne"/>
              </a:rPr>
              <a:t>Recall: 0.20 (class 1), 0.99 (class 0)</a:t>
            </a:r>
            <a:endParaRPr lang="en-US" b="0" i="0">
              <a:effectLst/>
              <a:latin typeface="Söhne"/>
            </a:endParaRPr>
          </a:p>
          <a:p>
            <a:pPr>
              <a:buFont typeface="Arial" panose="020B0604020202020204" pitchFamily="34" charset="0"/>
              <a:buChar char="•"/>
            </a:pPr>
            <a:r>
              <a:rPr lang="en-US" b="0" i="0" dirty="0">
                <a:effectLst/>
                <a:latin typeface="Söhne"/>
              </a:rPr>
              <a:t>F1-Score: 0.28 (class 1), 0.98 (class 0)</a:t>
            </a:r>
            <a:endParaRPr lang="en-US" b="0" i="0">
              <a:effectLst/>
              <a:latin typeface="Söhne"/>
            </a:endParaRPr>
          </a:p>
          <a:p>
            <a:pPr>
              <a:buFont typeface="Arial" panose="020B0604020202020204" pitchFamily="34" charset="0"/>
              <a:buChar char="•"/>
            </a:pPr>
            <a:r>
              <a:rPr lang="en-US" b="0" i="0" dirty="0">
                <a:effectLst/>
                <a:latin typeface="Söhne"/>
              </a:rPr>
              <a:t>Accuracy: 0.96</a:t>
            </a:r>
            <a:endParaRPr lang="en-US" b="0" i="0">
              <a:effectLst/>
              <a:latin typeface="Söhne"/>
            </a:endParaRPr>
          </a:p>
          <a:p>
            <a:pPr marL="0" indent="0">
              <a:buNone/>
            </a:pPr>
            <a:endParaRPr lang="en-IN" dirty="0"/>
          </a:p>
        </p:txBody>
      </p:sp>
      <p:pic>
        <p:nvPicPr>
          <p:cNvPr id="6" name="Picture 5">
            <a:extLst>
              <a:ext uri="{FF2B5EF4-FFF2-40B4-BE49-F238E27FC236}">
                <a16:creationId xmlns:a16="http://schemas.microsoft.com/office/drawing/2014/main" id="{EE41082D-1EA2-7BB1-10FE-93FC8F361B3A}"/>
              </a:ext>
            </a:extLst>
          </p:cNvPr>
          <p:cNvPicPr>
            <a:picLocks noChangeAspect="1"/>
          </p:cNvPicPr>
          <p:nvPr/>
        </p:nvPicPr>
        <p:blipFill rotWithShape="1">
          <a:blip r:embed="rId2"/>
          <a:srcRect t="10106"/>
          <a:stretch/>
        </p:blipFill>
        <p:spPr>
          <a:xfrm>
            <a:off x="6094411" y="1080800"/>
            <a:ext cx="4960442" cy="4110327"/>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45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2500"/>
              <a:t>MODEL TRAINING - Decision Tree Classifier</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pPr>
              <a:buFont typeface="Arial" panose="020B0604020202020204" pitchFamily="34" charset="0"/>
              <a:buChar char="•"/>
            </a:pPr>
            <a:r>
              <a:rPr lang="en-US" b="0" i="0" dirty="0">
                <a:effectLst/>
                <a:latin typeface="Söhne"/>
              </a:rPr>
              <a:t>Precision: 0.63 (class 1), 0.99 (class 0)</a:t>
            </a:r>
            <a:endParaRPr lang="en-US" b="0" i="0">
              <a:effectLst/>
              <a:latin typeface="Söhne"/>
            </a:endParaRPr>
          </a:p>
          <a:p>
            <a:pPr>
              <a:buFont typeface="Arial" panose="020B0604020202020204" pitchFamily="34" charset="0"/>
              <a:buChar char="•"/>
            </a:pPr>
            <a:r>
              <a:rPr lang="en-US" b="0" i="0" dirty="0">
                <a:effectLst/>
                <a:latin typeface="Söhne"/>
              </a:rPr>
              <a:t>Recall: 0.67 (class 1), 0.98 (class 0)</a:t>
            </a:r>
            <a:endParaRPr lang="en-US" b="0" i="0">
              <a:effectLst/>
              <a:latin typeface="Söhne"/>
            </a:endParaRPr>
          </a:p>
          <a:p>
            <a:pPr>
              <a:buFont typeface="Arial" panose="020B0604020202020204" pitchFamily="34" charset="0"/>
              <a:buChar char="•"/>
            </a:pPr>
            <a:r>
              <a:rPr lang="en-US" b="0" i="0" dirty="0">
                <a:effectLst/>
                <a:latin typeface="Söhne"/>
              </a:rPr>
              <a:t>F1-Score: 0.65 (class 1), 0.99 (class 0)</a:t>
            </a:r>
            <a:endParaRPr lang="en-US" b="0" i="0">
              <a:effectLst/>
              <a:latin typeface="Söhne"/>
            </a:endParaRPr>
          </a:p>
          <a:p>
            <a:pPr>
              <a:buFont typeface="Arial" panose="020B0604020202020204" pitchFamily="34" charset="0"/>
              <a:buChar char="•"/>
            </a:pPr>
            <a:r>
              <a:rPr lang="en-US" b="0" i="0" dirty="0">
                <a:effectLst/>
                <a:latin typeface="Söhne"/>
              </a:rPr>
              <a:t>Accuracy: 0.97</a:t>
            </a:r>
            <a:endParaRPr lang="en-US" b="0" i="0">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9C3B5AFD-9CBE-BFBE-B471-C9A8A0282FA4}"/>
              </a:ext>
            </a:extLst>
          </p:cNvPr>
          <p:cNvPicPr>
            <a:picLocks noChangeAspect="1"/>
          </p:cNvPicPr>
          <p:nvPr/>
        </p:nvPicPr>
        <p:blipFill>
          <a:blip r:embed="rId2"/>
          <a:stretch>
            <a:fillRect/>
          </a:stretch>
        </p:blipFill>
        <p:spPr>
          <a:xfrm>
            <a:off x="6094411" y="1111182"/>
            <a:ext cx="4960442" cy="4049564"/>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65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2200"/>
              <a:t>MODEL TRAINING - Random Forest Classifier</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pPr>
              <a:buFont typeface="Arial" panose="020B0604020202020204" pitchFamily="34" charset="0"/>
              <a:buChar char="•"/>
            </a:pPr>
            <a:r>
              <a:rPr lang="en-US" b="0" i="0" dirty="0">
                <a:effectLst/>
                <a:latin typeface="Söhne"/>
              </a:rPr>
              <a:t>Precision: 0.82 (class 1), 0.99 (class 0)</a:t>
            </a:r>
            <a:endParaRPr lang="en-US" b="0" i="0">
              <a:effectLst/>
              <a:latin typeface="Söhne"/>
            </a:endParaRPr>
          </a:p>
          <a:p>
            <a:pPr>
              <a:buFont typeface="Arial" panose="020B0604020202020204" pitchFamily="34" charset="0"/>
              <a:buChar char="•"/>
            </a:pPr>
            <a:r>
              <a:rPr lang="en-US" b="0" i="0" dirty="0">
                <a:effectLst/>
                <a:latin typeface="Söhne"/>
              </a:rPr>
              <a:t>Recall: 0.61 (class 1), 0.99 (class 0)</a:t>
            </a:r>
            <a:endParaRPr lang="en-US" b="0" i="0">
              <a:effectLst/>
              <a:latin typeface="Söhne"/>
            </a:endParaRPr>
          </a:p>
          <a:p>
            <a:pPr>
              <a:buFont typeface="Arial" panose="020B0604020202020204" pitchFamily="34" charset="0"/>
              <a:buChar char="•"/>
            </a:pPr>
            <a:r>
              <a:rPr lang="en-US" b="0" i="0" dirty="0">
                <a:effectLst/>
                <a:latin typeface="Söhne"/>
              </a:rPr>
              <a:t>F1-Score: 0.70 (class 1), 0.99 (class 0)</a:t>
            </a:r>
            <a:endParaRPr lang="en-US" b="0" i="0">
              <a:effectLst/>
              <a:latin typeface="Söhne"/>
            </a:endParaRPr>
          </a:p>
          <a:p>
            <a:pPr>
              <a:buFont typeface="Arial" panose="020B0604020202020204" pitchFamily="34" charset="0"/>
              <a:buChar char="•"/>
            </a:pPr>
            <a:r>
              <a:rPr lang="en-US" b="0" i="0" dirty="0">
                <a:effectLst/>
                <a:latin typeface="Söhne"/>
              </a:rPr>
              <a:t>Accuracy: 0.98</a:t>
            </a:r>
            <a:endParaRPr lang="en-US" b="0" i="0">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D6512E85-5BA9-5B39-EB7A-4E3ECF986BE8}"/>
              </a:ext>
            </a:extLst>
          </p:cNvPr>
          <p:cNvPicPr>
            <a:picLocks noChangeAspect="1"/>
          </p:cNvPicPr>
          <p:nvPr/>
        </p:nvPicPr>
        <p:blipFill>
          <a:blip r:embed="rId2"/>
          <a:stretch>
            <a:fillRect/>
          </a:stretch>
        </p:blipFill>
        <p:spPr>
          <a:xfrm>
            <a:off x="6094411" y="1100361"/>
            <a:ext cx="4960442" cy="4071205"/>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47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3000"/>
              <a:t>MODEL TRAINING – Logistic regression</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r>
              <a:rPr lang="en-US" dirty="0">
                <a:latin typeface="Söhne"/>
              </a:rPr>
              <a:t>Precision: 0.61 (class 1), 0.97 (class 0)</a:t>
            </a:r>
            <a:endParaRPr lang="en-US">
              <a:latin typeface="Söhne"/>
            </a:endParaRPr>
          </a:p>
          <a:p>
            <a:r>
              <a:rPr lang="en-US" dirty="0">
                <a:latin typeface="Söhne"/>
              </a:rPr>
              <a:t>Recall: 0.15 (class 1), 1.00 (class 0)</a:t>
            </a:r>
            <a:endParaRPr lang="en-US">
              <a:latin typeface="Söhne"/>
            </a:endParaRPr>
          </a:p>
          <a:p>
            <a:r>
              <a:rPr lang="en-US" dirty="0">
                <a:latin typeface="Söhne"/>
              </a:rPr>
              <a:t>F1-Score: 0.24 (class 1), 0.98 (class 0)</a:t>
            </a:r>
            <a:endParaRPr lang="en-US">
              <a:latin typeface="Söhne"/>
            </a:endParaRPr>
          </a:p>
          <a:p>
            <a:r>
              <a:rPr lang="en-US" dirty="0">
                <a:latin typeface="Söhne"/>
              </a:rPr>
              <a:t>Accuracy: 0.96</a:t>
            </a:r>
            <a:endParaRPr lang="en-IN">
              <a:latin typeface="Söhne"/>
            </a:endParaRPr>
          </a:p>
        </p:txBody>
      </p:sp>
      <p:pic>
        <p:nvPicPr>
          <p:cNvPr id="5" name="Picture 4">
            <a:extLst>
              <a:ext uri="{FF2B5EF4-FFF2-40B4-BE49-F238E27FC236}">
                <a16:creationId xmlns:a16="http://schemas.microsoft.com/office/drawing/2014/main" id="{CE061BC2-4D2E-D7BF-8939-7D0DF167A6CC}"/>
              </a:ext>
            </a:extLst>
          </p:cNvPr>
          <p:cNvPicPr>
            <a:picLocks noChangeAspect="1"/>
          </p:cNvPicPr>
          <p:nvPr/>
        </p:nvPicPr>
        <p:blipFill>
          <a:blip r:embed="rId2"/>
          <a:stretch>
            <a:fillRect/>
          </a:stretch>
        </p:blipFill>
        <p:spPr>
          <a:xfrm>
            <a:off x="6094411" y="1164644"/>
            <a:ext cx="4960442" cy="3942640"/>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361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2200"/>
              <a:t>MODEL TRAINING - </a:t>
            </a:r>
            <a:r>
              <a:rPr lang="fr-FR" sz="2200"/>
              <a:t>Support </a:t>
            </a:r>
            <a:r>
              <a:rPr lang="fr-FR" sz="2200" err="1"/>
              <a:t>Vector</a:t>
            </a:r>
            <a:r>
              <a:rPr lang="fr-FR" sz="2200"/>
              <a:t> Machine (SVM) Classifier</a:t>
            </a:r>
            <a:endParaRPr lang="en-IN" sz="22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pPr>
              <a:buFont typeface="Arial" panose="020B0604020202020204" pitchFamily="34" charset="0"/>
              <a:buChar char="•"/>
            </a:pPr>
            <a:r>
              <a:rPr lang="en-US" b="0" i="0" dirty="0">
                <a:effectLst/>
                <a:latin typeface="Söhne"/>
              </a:rPr>
              <a:t>Precision: 0.00 (class 1), 0.96 (class 0)</a:t>
            </a:r>
            <a:endParaRPr lang="en-US" b="0" i="0">
              <a:effectLst/>
              <a:latin typeface="Söhne"/>
            </a:endParaRPr>
          </a:p>
          <a:p>
            <a:pPr>
              <a:buFont typeface="Arial" panose="020B0604020202020204" pitchFamily="34" charset="0"/>
              <a:buChar char="•"/>
            </a:pPr>
            <a:r>
              <a:rPr lang="en-US" b="0" i="0" dirty="0">
                <a:effectLst/>
                <a:latin typeface="Söhne"/>
              </a:rPr>
              <a:t>Recall: 0.00 (class 1), 1.00 (class 0)</a:t>
            </a:r>
            <a:endParaRPr lang="en-US" b="0" i="0">
              <a:effectLst/>
              <a:latin typeface="Söhne"/>
            </a:endParaRPr>
          </a:p>
          <a:p>
            <a:pPr>
              <a:buFont typeface="Arial" panose="020B0604020202020204" pitchFamily="34" charset="0"/>
              <a:buChar char="•"/>
            </a:pPr>
            <a:r>
              <a:rPr lang="en-US" b="0" i="0" dirty="0">
                <a:effectLst/>
                <a:latin typeface="Söhne"/>
              </a:rPr>
              <a:t>F1-Score: 0.00 (class 1), 0.98 (class 0)</a:t>
            </a:r>
            <a:endParaRPr lang="en-US" b="0" i="0">
              <a:effectLst/>
              <a:latin typeface="Söhne"/>
            </a:endParaRPr>
          </a:p>
          <a:p>
            <a:pPr>
              <a:buFont typeface="Arial" panose="020B0604020202020204" pitchFamily="34" charset="0"/>
              <a:buChar char="•"/>
            </a:pPr>
            <a:r>
              <a:rPr lang="en-US" b="0" i="0" dirty="0">
                <a:effectLst/>
                <a:latin typeface="Söhne"/>
              </a:rPr>
              <a:t>Accuracy: 0.96</a:t>
            </a:r>
            <a:endParaRPr lang="en-IN"/>
          </a:p>
        </p:txBody>
      </p:sp>
      <p:pic>
        <p:nvPicPr>
          <p:cNvPr id="5" name="Picture 4">
            <a:extLst>
              <a:ext uri="{FF2B5EF4-FFF2-40B4-BE49-F238E27FC236}">
                <a16:creationId xmlns:a16="http://schemas.microsoft.com/office/drawing/2014/main" id="{70868151-F7A5-3B40-C536-09A1822779FD}"/>
              </a:ext>
            </a:extLst>
          </p:cNvPr>
          <p:cNvPicPr>
            <a:picLocks noChangeAspect="1"/>
          </p:cNvPicPr>
          <p:nvPr/>
        </p:nvPicPr>
        <p:blipFill>
          <a:blip r:embed="rId2"/>
          <a:stretch>
            <a:fillRect/>
          </a:stretch>
        </p:blipFill>
        <p:spPr>
          <a:xfrm>
            <a:off x="6094411" y="2033195"/>
            <a:ext cx="4960442" cy="220553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69BA13-1B24-8B9A-104D-D486B0F39B5C}"/>
              </a:ext>
            </a:extLst>
          </p:cNvPr>
          <p:cNvSpPr>
            <a:spLocks noGrp="1"/>
          </p:cNvSpPr>
          <p:nvPr>
            <p:ph type="title"/>
          </p:nvPr>
        </p:nvSpPr>
        <p:spPr>
          <a:xfrm>
            <a:off x="1451580" y="804520"/>
            <a:ext cx="4176511" cy="1049235"/>
          </a:xfrm>
        </p:spPr>
        <p:txBody>
          <a:bodyPr>
            <a:normAutofit/>
          </a:bodyPr>
          <a:lstStyle/>
          <a:p>
            <a:r>
              <a:rPr lang="en-IN" sz="2700"/>
              <a:t>MODEL TRAINING - </a:t>
            </a:r>
            <a:r>
              <a:rPr lang="en-US" sz="2700" i="0">
                <a:effectLst/>
                <a:latin typeface="Helvetica Neue"/>
              </a:rPr>
              <a:t>Gradient Boosting</a:t>
            </a:r>
            <a:endParaRPr lang="en-IN" sz="27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E487F42-39A2-9B2C-1F4D-FD0252FF09C1}"/>
              </a:ext>
            </a:extLst>
          </p:cNvPr>
          <p:cNvSpPr>
            <a:spLocks noGrp="1"/>
          </p:cNvSpPr>
          <p:nvPr>
            <p:ph idx="1"/>
          </p:nvPr>
        </p:nvSpPr>
        <p:spPr>
          <a:xfrm>
            <a:off x="1451581" y="2015732"/>
            <a:ext cx="4172212" cy="3450613"/>
          </a:xfrm>
        </p:spPr>
        <p:txBody>
          <a:bodyPr>
            <a:normAutofit/>
          </a:bodyPr>
          <a:lstStyle/>
          <a:p>
            <a:pPr>
              <a:buFont typeface="Arial" panose="020B0604020202020204" pitchFamily="34" charset="0"/>
              <a:buChar char="•"/>
            </a:pPr>
            <a:r>
              <a:rPr lang="en-US" b="0" i="0" dirty="0">
                <a:effectLst/>
                <a:latin typeface="Söhne"/>
              </a:rPr>
              <a:t>Precision: 0.83 (class 1), 0.98 (class 0)</a:t>
            </a:r>
            <a:endParaRPr lang="en-US" b="0" i="0">
              <a:effectLst/>
              <a:latin typeface="Söhne"/>
            </a:endParaRPr>
          </a:p>
          <a:p>
            <a:pPr>
              <a:buFont typeface="Arial" panose="020B0604020202020204" pitchFamily="34" charset="0"/>
              <a:buChar char="•"/>
            </a:pPr>
            <a:r>
              <a:rPr lang="en-US" b="0" i="0" dirty="0">
                <a:effectLst/>
                <a:latin typeface="Söhne"/>
              </a:rPr>
              <a:t>Recall: 0.57 (class 1), 1.00 (class 0)</a:t>
            </a:r>
            <a:endParaRPr lang="en-US" b="0" i="0">
              <a:effectLst/>
              <a:latin typeface="Söhne"/>
            </a:endParaRPr>
          </a:p>
          <a:p>
            <a:pPr>
              <a:buFont typeface="Arial" panose="020B0604020202020204" pitchFamily="34" charset="0"/>
              <a:buChar char="•"/>
            </a:pPr>
            <a:r>
              <a:rPr lang="en-US" b="0" i="0" dirty="0">
                <a:effectLst/>
                <a:latin typeface="Söhne"/>
              </a:rPr>
              <a:t>F1-Score: 0.68 (class 1), 0.99 (class 0)</a:t>
            </a:r>
            <a:endParaRPr lang="en-US" b="0" i="0">
              <a:effectLst/>
              <a:latin typeface="Söhne"/>
            </a:endParaRPr>
          </a:p>
          <a:p>
            <a:pPr>
              <a:buFont typeface="Arial" panose="020B0604020202020204" pitchFamily="34" charset="0"/>
              <a:buChar char="•"/>
            </a:pPr>
            <a:r>
              <a:rPr lang="en-US" b="0" i="0" dirty="0">
                <a:effectLst/>
                <a:latin typeface="Söhne"/>
              </a:rPr>
              <a:t>Accuracy: 0.98</a:t>
            </a:r>
            <a:endParaRPr lang="en-IN"/>
          </a:p>
        </p:txBody>
      </p:sp>
      <p:pic>
        <p:nvPicPr>
          <p:cNvPr id="5" name="Picture 4">
            <a:extLst>
              <a:ext uri="{FF2B5EF4-FFF2-40B4-BE49-F238E27FC236}">
                <a16:creationId xmlns:a16="http://schemas.microsoft.com/office/drawing/2014/main" id="{40D28245-C26A-E640-5099-D82B627A37EC}"/>
              </a:ext>
            </a:extLst>
          </p:cNvPr>
          <p:cNvPicPr>
            <a:picLocks noChangeAspect="1"/>
          </p:cNvPicPr>
          <p:nvPr/>
        </p:nvPicPr>
        <p:blipFill>
          <a:blip r:embed="rId2"/>
          <a:stretch>
            <a:fillRect/>
          </a:stretch>
        </p:blipFill>
        <p:spPr>
          <a:xfrm>
            <a:off x="6094411" y="2112873"/>
            <a:ext cx="4960442" cy="2046181"/>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7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AF8C48-83BC-C7B2-9013-6848936D857C}"/>
              </a:ext>
            </a:extLst>
          </p:cNvPr>
          <p:cNvSpPr>
            <a:spLocks noGrp="1"/>
          </p:cNvSpPr>
          <p:nvPr>
            <p:ph type="title"/>
          </p:nvPr>
        </p:nvSpPr>
        <p:spPr>
          <a:xfrm>
            <a:off x="1451579" y="2303047"/>
            <a:ext cx="3272093" cy="2674198"/>
          </a:xfrm>
        </p:spPr>
        <p:txBody>
          <a:bodyPr anchor="t">
            <a:normAutofit/>
          </a:bodyPr>
          <a:lstStyle/>
          <a:p>
            <a:r>
              <a:rPr lang="en-US" sz="2700" b="1"/>
              <a:t>INTRODUCTION</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6DA624-60CE-CEFC-B3A8-546042CD76F5}"/>
              </a:ext>
            </a:extLst>
          </p:cNvPr>
          <p:cNvGraphicFramePr>
            <a:graphicFrameLocks noGrp="1"/>
          </p:cNvGraphicFramePr>
          <p:nvPr>
            <p:ph idx="1"/>
            <p:extLst>
              <p:ext uri="{D42A27DB-BD31-4B8C-83A1-F6EECF244321}">
                <p14:modId xmlns:p14="http://schemas.microsoft.com/office/powerpoint/2010/main" val="400253404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836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BEDAB0E-D94D-4825-84D0-7B04E02612F6}"/>
              </a:ext>
            </a:extLst>
          </p:cNvPr>
          <p:cNvPicPr>
            <a:picLocks noChangeAspect="1"/>
          </p:cNvPicPr>
          <p:nvPr/>
        </p:nvPicPr>
        <p:blipFill rotWithShape="1">
          <a:blip r:embed="rId2">
            <a:alphaModFix amt="50000"/>
            <a:grayscl/>
          </a:blip>
          <a:srcRect t="1631" r="-1" b="14097"/>
          <a:stretch/>
        </p:blipFill>
        <p:spPr>
          <a:xfrm>
            <a:off x="305" y="10"/>
            <a:ext cx="12191695"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D327854-B64F-6013-A013-387A4FC0522C}"/>
              </a:ext>
            </a:extLst>
          </p:cNvPr>
          <p:cNvSpPr>
            <a:spLocks noGrp="1"/>
          </p:cNvSpPr>
          <p:nvPr>
            <p:ph type="title"/>
          </p:nvPr>
        </p:nvSpPr>
        <p:spPr>
          <a:xfrm>
            <a:off x="1130271" y="1193800"/>
            <a:ext cx="3193050" cy="4699000"/>
          </a:xfrm>
        </p:spPr>
        <p:txBody>
          <a:bodyPr anchor="ctr">
            <a:normAutofit/>
          </a:bodyPr>
          <a:lstStyle/>
          <a:p>
            <a:r>
              <a:rPr lang="en-IN" b="1" i="0" dirty="0">
                <a:effectLst/>
                <a:latin typeface="Söhne"/>
              </a:rPr>
              <a:t>Threats to Validity</a:t>
            </a:r>
            <a:br>
              <a:rPr lang="en-IN" b="1" i="0" dirty="0">
                <a:effectLst/>
                <a:latin typeface="Söhne"/>
              </a:rPr>
            </a:br>
            <a:endParaRPr lang="en-IN" dirty="0"/>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AB8512B3-A5FD-ED57-545A-21DD92ECBCAF}"/>
              </a:ext>
            </a:extLst>
          </p:cNvPr>
          <p:cNvSpPr>
            <a:spLocks noGrp="1"/>
          </p:cNvSpPr>
          <p:nvPr>
            <p:ph idx="1"/>
          </p:nvPr>
        </p:nvSpPr>
        <p:spPr>
          <a:xfrm>
            <a:off x="4976636" y="1193800"/>
            <a:ext cx="6085091" cy="4699000"/>
          </a:xfrm>
        </p:spPr>
        <p:txBody>
          <a:bodyPr anchor="ctr">
            <a:normAutofit/>
          </a:bodyPr>
          <a:lstStyle/>
          <a:p>
            <a:r>
              <a:rPr lang="en-US" dirty="0"/>
              <a:t>Internal Validity: Confounding Variables</a:t>
            </a:r>
          </a:p>
          <a:p>
            <a:pPr lvl="1"/>
            <a:r>
              <a:rPr lang="en-US" dirty="0"/>
              <a:t>Threat: Factors not considered in the model (e.g., changes in operating conditions) could bias predictions.</a:t>
            </a:r>
          </a:p>
          <a:p>
            <a:pPr lvl="1"/>
            <a:r>
              <a:rPr lang="en-US" dirty="0"/>
              <a:t>Mitigation: Conduct sensitivity analyses, control for potential confounders, and ensure a thorough understanding of the milling process dynamics.</a:t>
            </a:r>
          </a:p>
          <a:p>
            <a:r>
              <a:rPr lang="en-US" dirty="0"/>
              <a:t>External Validity: Changes Over Time</a:t>
            </a:r>
          </a:p>
          <a:p>
            <a:pPr lvl="1"/>
            <a:r>
              <a:rPr lang="en-US" dirty="0"/>
              <a:t>Threat: Model effectiveness may diminish as relationships change.</a:t>
            </a:r>
          </a:p>
          <a:p>
            <a:pPr lvl="1"/>
            <a:r>
              <a:rPr lang="en-US" dirty="0"/>
              <a:t>Mitigation: Implement regular updates and retraining strategies; monitor for shifts in predictor-outcome relationships.</a:t>
            </a:r>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55792707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4BEDAB0E-D94D-4825-84D0-7B04E02612F6}"/>
              </a:ext>
            </a:extLst>
          </p:cNvPr>
          <p:cNvPicPr>
            <a:picLocks noChangeAspect="1"/>
          </p:cNvPicPr>
          <p:nvPr/>
        </p:nvPicPr>
        <p:blipFill rotWithShape="1">
          <a:blip r:embed="rId2">
            <a:alphaModFix amt="50000"/>
            <a:grayscl/>
          </a:blip>
          <a:srcRect t="1631" r="-1" b="14097"/>
          <a:stretch/>
        </p:blipFill>
        <p:spPr>
          <a:xfrm>
            <a:off x="305" y="10"/>
            <a:ext cx="12191695" cy="6857990"/>
          </a:xfrm>
          <a:prstGeom prst="rect">
            <a:avLst/>
          </a:prstGeom>
        </p:spPr>
      </p:pic>
      <p:sp>
        <p:nvSpPr>
          <p:cNvPr id="2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0" name="Rectangle 29">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D327854-B64F-6013-A013-387A4FC0522C}"/>
              </a:ext>
            </a:extLst>
          </p:cNvPr>
          <p:cNvSpPr>
            <a:spLocks noGrp="1"/>
          </p:cNvSpPr>
          <p:nvPr>
            <p:ph type="title"/>
          </p:nvPr>
        </p:nvSpPr>
        <p:spPr>
          <a:xfrm>
            <a:off x="1130271" y="1193800"/>
            <a:ext cx="3193050" cy="4699000"/>
          </a:xfrm>
        </p:spPr>
        <p:txBody>
          <a:bodyPr anchor="ctr">
            <a:normAutofit/>
          </a:bodyPr>
          <a:lstStyle/>
          <a:p>
            <a:r>
              <a:rPr lang="en-IN" b="1" i="0" dirty="0">
                <a:effectLst/>
                <a:latin typeface="Söhne"/>
              </a:rPr>
              <a:t>Threats to Validity</a:t>
            </a:r>
            <a:br>
              <a:rPr lang="en-IN" b="1" i="0" dirty="0">
                <a:effectLst/>
                <a:latin typeface="Söhne"/>
              </a:rPr>
            </a:br>
            <a:endParaRPr lang="en-IN" dirty="0"/>
          </a:p>
        </p:txBody>
      </p:sp>
      <p:cxnSp>
        <p:nvCxnSpPr>
          <p:cNvPr id="32" name="Straight Connector 31">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AB8512B3-A5FD-ED57-545A-21DD92ECBCAF}"/>
              </a:ext>
            </a:extLst>
          </p:cNvPr>
          <p:cNvSpPr>
            <a:spLocks noGrp="1"/>
          </p:cNvSpPr>
          <p:nvPr>
            <p:ph idx="1"/>
          </p:nvPr>
        </p:nvSpPr>
        <p:spPr>
          <a:xfrm>
            <a:off x="4976636" y="1193800"/>
            <a:ext cx="6085091" cy="4699000"/>
          </a:xfrm>
        </p:spPr>
        <p:txBody>
          <a:bodyPr anchor="ctr">
            <a:normAutofit fontScale="92500" lnSpcReduction="20000"/>
          </a:bodyPr>
          <a:lstStyle/>
          <a:p>
            <a:r>
              <a:rPr lang="en-US" dirty="0"/>
              <a:t>Conclusion Validity: Rigor and Trustworthiness Challenge</a:t>
            </a:r>
          </a:p>
          <a:p>
            <a:pPr lvl="1"/>
            <a:r>
              <a:rPr lang="en-US" dirty="0"/>
              <a:t>Mitigation: Rigor and trustworthiness are crucial for valid conclusions</a:t>
            </a:r>
          </a:p>
          <a:p>
            <a:pPr lvl="1"/>
            <a:r>
              <a:rPr lang="en-IN" b="1" i="0" dirty="0">
                <a:solidFill>
                  <a:srgbClr val="ECECF1"/>
                </a:solidFill>
                <a:effectLst/>
                <a:latin typeface="Söhne"/>
              </a:rPr>
              <a:t>Mitigation</a:t>
            </a:r>
            <a:r>
              <a:rPr lang="en-US" b="1" i="0" dirty="0">
                <a:solidFill>
                  <a:srgbClr val="ECECF1"/>
                </a:solidFill>
                <a:effectLst/>
                <a:latin typeface="Söhne"/>
              </a:rPr>
              <a:t>:</a:t>
            </a:r>
            <a:endParaRPr lang="en-US" dirty="0"/>
          </a:p>
          <a:p>
            <a:pPr lvl="1"/>
            <a:r>
              <a:rPr lang="en-US" dirty="0"/>
              <a:t>Ensure methodological rigor in study design.</a:t>
            </a:r>
          </a:p>
          <a:p>
            <a:pPr lvl="1"/>
            <a:r>
              <a:rPr lang="en-US" dirty="0"/>
              <a:t>Conduct thorough analyses to address internal threats.</a:t>
            </a:r>
          </a:p>
          <a:p>
            <a:pPr lvl="1"/>
            <a:r>
              <a:rPr lang="en-US" dirty="0"/>
              <a:t>Validate results across diverse datasets for external reliability.</a:t>
            </a:r>
          </a:p>
          <a:p>
            <a:pPr lvl="1"/>
            <a:r>
              <a:rPr lang="en-US" dirty="0"/>
              <a:t>Acknowledge and address any limitations transparently.</a:t>
            </a:r>
          </a:p>
          <a:p>
            <a:r>
              <a:rPr lang="en-IN" dirty="0"/>
              <a:t>Construct Validity: Measurement Error</a:t>
            </a:r>
          </a:p>
          <a:p>
            <a:pPr lvl="1"/>
            <a:r>
              <a:rPr lang="en-IN" dirty="0"/>
              <a:t>Threat: Inaccuracies in measuring key variables may impact model accuracy.</a:t>
            </a:r>
          </a:p>
          <a:p>
            <a:pPr lvl="1"/>
            <a:r>
              <a:rPr lang="en-IN" dirty="0"/>
              <a:t>Mitigation: Implement rigorous data quality checks, validation protocols, and collaborate with domain experts to refine variable definitions.</a:t>
            </a:r>
          </a:p>
        </p:txBody>
      </p:sp>
      <p:sp>
        <p:nvSpPr>
          <p:cNvPr id="34"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7996602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4176511" cy="1049235"/>
          </a:xfrm>
        </p:spPr>
        <p:txBody>
          <a:bodyPr vert="horz" lIns="91440" tIns="45720" rIns="91440" bIns="45720" rtlCol="0" anchor="t">
            <a:normAutofit/>
          </a:bodyPr>
          <a:lstStyle/>
          <a:p>
            <a:r>
              <a:rPr lang="en-US"/>
              <a:t>Research Question</a:t>
            </a:r>
          </a:p>
        </p:txBody>
      </p:sp>
      <p:sp>
        <p:nvSpPr>
          <p:cNvPr id="1035" name="Rectangle 103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22F11E84-5F28-3582-BB2B-C97B7EDDA3A6}"/>
              </a:ext>
            </a:extLst>
          </p:cNvPr>
          <p:cNvSpPr txBox="1"/>
          <p:nvPr/>
        </p:nvSpPr>
        <p:spPr>
          <a:xfrm>
            <a:off x="1451581" y="2015732"/>
            <a:ext cx="4172212"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300"/>
              <a:t>Research Question:</a:t>
            </a:r>
          </a:p>
          <a:p>
            <a:pPr lvl="1" indent="-228600" defTabSz="914400">
              <a:lnSpc>
                <a:spcPct val="110000"/>
              </a:lnSpc>
              <a:spcAft>
                <a:spcPts val="600"/>
              </a:spcAft>
              <a:buClr>
                <a:schemeClr val="accent1"/>
              </a:buClr>
              <a:buSzPct val="100000"/>
              <a:buFont typeface="Arial" panose="020B0604020202020204" pitchFamily="34" charset="0"/>
              <a:buChar char="•"/>
            </a:pPr>
            <a:r>
              <a:rPr lang="en-US" sz="1300"/>
              <a:t>How can the model's interpretability be enhanced to provide actionable insights for maintenance personnel in the milling industry?</a:t>
            </a:r>
          </a:p>
          <a:p>
            <a:pPr lvl="1" indent="-228600" defTabSz="914400">
              <a:lnSpc>
                <a:spcPct val="110000"/>
              </a:lnSpc>
              <a:spcAft>
                <a:spcPts val="600"/>
              </a:spcAft>
              <a:buClr>
                <a:schemeClr val="accent1"/>
              </a:buClr>
              <a:buSzPct val="100000"/>
              <a:buFont typeface="Arial" panose="020B0604020202020204" pitchFamily="34" charset="0"/>
              <a:buChar char="•"/>
            </a:pPr>
            <a:endParaRPr lang="en-US" sz="1300"/>
          </a:p>
          <a:p>
            <a:pPr indent="-228600" defTabSz="914400">
              <a:lnSpc>
                <a:spcPct val="110000"/>
              </a:lnSpc>
              <a:spcAft>
                <a:spcPts val="600"/>
              </a:spcAft>
              <a:buClr>
                <a:schemeClr val="accent1"/>
              </a:buClr>
              <a:buSzPct val="100000"/>
              <a:buFont typeface="Arial" panose="020B0604020202020204" pitchFamily="34" charset="0"/>
              <a:buChar char="•"/>
            </a:pPr>
            <a:r>
              <a:rPr lang="en-US" sz="1300"/>
              <a:t>Rationale:</a:t>
            </a:r>
          </a:p>
          <a:p>
            <a:pPr lvl="1" indent="-228600" defTabSz="914400">
              <a:lnSpc>
                <a:spcPct val="110000"/>
              </a:lnSpc>
              <a:spcAft>
                <a:spcPts val="600"/>
              </a:spcAft>
              <a:buClr>
                <a:schemeClr val="accent1"/>
              </a:buClr>
              <a:buSzPct val="100000"/>
              <a:buFont typeface="Arial" panose="020B0604020202020204" pitchFamily="34" charset="0"/>
              <a:buChar char="•"/>
            </a:pPr>
            <a:r>
              <a:rPr lang="en-US" sz="1300"/>
              <a:t>Interpretability is crucial for the successful adoption of predictive maintenance models in industrial settings. Maintenance personnel need to understand the factors contributing to predictions, allowing them to make informed decisions. By focusing on interpretability, developers can ensure that the model's insights are transparent and actionable, fostering trust and usability in real-world scenarios.</a:t>
            </a:r>
          </a:p>
        </p:txBody>
      </p:sp>
      <p:pic>
        <p:nvPicPr>
          <p:cNvPr id="1026" name="Picture 2" descr="From a Single Decision Tree to a Random Forest | by Rosaria ...">
            <a:extLst>
              <a:ext uri="{FF2B5EF4-FFF2-40B4-BE49-F238E27FC236}">
                <a16:creationId xmlns:a16="http://schemas.microsoft.com/office/drawing/2014/main" id="{996C8F05-D328-7BCE-EF14-B8A48BBC43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1872157"/>
            <a:ext cx="4960442" cy="252761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03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9" name="Straight Connector 103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98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0" y="804519"/>
            <a:ext cx="4325112" cy="1049235"/>
          </a:xfrm>
        </p:spPr>
        <p:txBody>
          <a:bodyPr vert="horz" lIns="91440" tIns="45720" rIns="91440" bIns="45720" rtlCol="0" anchor="t">
            <a:normAutofit/>
          </a:bodyPr>
          <a:lstStyle/>
          <a:p>
            <a:r>
              <a:rPr lang="en-US" sz="2800"/>
              <a:t>Research Question</a:t>
            </a:r>
          </a:p>
        </p:txBody>
      </p:sp>
      <p:cxnSp>
        <p:nvCxnSpPr>
          <p:cNvPr id="1033" name="Straight Connector 10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5" name="Rectangle 10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EC5D5FE3-A55B-8234-8368-12030FC93385}"/>
              </a:ext>
            </a:extLst>
          </p:cNvPr>
          <p:cNvSpPr txBox="1"/>
          <p:nvPr/>
        </p:nvSpPr>
        <p:spPr>
          <a:xfrm>
            <a:off x="1451579" y="2015732"/>
            <a:ext cx="4325113" cy="4074172"/>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Research Question:</a:t>
            </a:r>
            <a:endParaRPr lang="en-US"/>
          </a:p>
          <a:p>
            <a:pPr lvl="1" indent="-228600" defTabSz="914400">
              <a:lnSpc>
                <a:spcPct val="120000"/>
              </a:lnSpc>
              <a:spcAft>
                <a:spcPts val="600"/>
              </a:spcAft>
              <a:buClr>
                <a:schemeClr val="accent1"/>
              </a:buClr>
              <a:buSzPct val="100000"/>
              <a:buFont typeface="Arial" panose="020B0604020202020204" pitchFamily="34" charset="0"/>
              <a:buChar char="•"/>
            </a:pPr>
            <a:r>
              <a:rPr lang="en-US" dirty="0"/>
              <a:t>How can the different features be related to each other, any features from data are having high correlation?</a:t>
            </a:r>
            <a:endParaRPr lang="en-US"/>
          </a:p>
          <a:p>
            <a:pPr lvl="1" indent="-228600" defTabSz="914400">
              <a:lnSpc>
                <a:spcPct val="120000"/>
              </a:lnSpc>
              <a:spcAft>
                <a:spcPts val="600"/>
              </a:spcAft>
              <a:buClr>
                <a:schemeClr val="accent1"/>
              </a:buClr>
              <a:buSzPct val="100000"/>
              <a:buFont typeface="Arial" panose="020B0604020202020204" pitchFamily="34" charset="0"/>
              <a:buChar char="•"/>
            </a:pPr>
            <a:endParaRPr lang="en-US"/>
          </a:p>
          <a:p>
            <a:pPr indent="-228600" defTabSz="914400">
              <a:lnSpc>
                <a:spcPct val="120000"/>
              </a:lnSpc>
              <a:spcAft>
                <a:spcPts val="600"/>
              </a:spcAft>
              <a:buClr>
                <a:schemeClr val="accent1"/>
              </a:buClr>
              <a:buSzPct val="100000"/>
              <a:buFont typeface="Arial" panose="020B0604020202020204" pitchFamily="34" charset="0"/>
              <a:buChar char="•"/>
            </a:pPr>
            <a:r>
              <a:rPr lang="en-US" dirty="0"/>
              <a:t>Rationale:</a:t>
            </a:r>
            <a:endParaRPr lang="en-US"/>
          </a:p>
          <a:p>
            <a:pPr lvl="1" indent="-228600" defTabSz="914400">
              <a:lnSpc>
                <a:spcPct val="120000"/>
              </a:lnSpc>
              <a:spcAft>
                <a:spcPts val="600"/>
              </a:spcAft>
              <a:buClr>
                <a:schemeClr val="accent1"/>
              </a:buClr>
              <a:buSzPct val="100000"/>
              <a:buFont typeface="Arial" panose="020B0604020202020204" pitchFamily="34" charset="0"/>
              <a:buChar char="•"/>
            </a:pPr>
            <a:r>
              <a:rPr lang="en-US" dirty="0"/>
              <a:t>Correlation of different features are near, so no dependency on any features on each other</a:t>
            </a:r>
            <a:endParaRPr lang="en-US"/>
          </a:p>
        </p:txBody>
      </p:sp>
      <p:pic>
        <p:nvPicPr>
          <p:cNvPr id="1026" name="Picture 2">
            <a:extLst>
              <a:ext uri="{FF2B5EF4-FFF2-40B4-BE49-F238E27FC236}">
                <a16:creationId xmlns:a16="http://schemas.microsoft.com/office/drawing/2014/main" id="{1BC9C766-6854-D3BA-5AFF-BF1C97C474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3" y="1522807"/>
            <a:ext cx="4637119" cy="384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10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0" y="804519"/>
            <a:ext cx="4325112" cy="1049235"/>
          </a:xfrm>
        </p:spPr>
        <p:txBody>
          <a:bodyPr vert="horz" lIns="91440" tIns="45720" rIns="91440" bIns="45720" rtlCol="0" anchor="t">
            <a:normAutofit/>
          </a:bodyPr>
          <a:lstStyle/>
          <a:p>
            <a:r>
              <a:rPr lang="en-US" sz="2800"/>
              <a:t>Research Question</a:t>
            </a:r>
          </a:p>
        </p:txBody>
      </p:sp>
      <p:cxnSp>
        <p:nvCxnSpPr>
          <p:cNvPr id="1033" name="Straight Connector 1032">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5" name="Rectangle 1034">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EC5D5FE3-A55B-8234-8368-12030FC93385}"/>
              </a:ext>
            </a:extLst>
          </p:cNvPr>
          <p:cNvSpPr txBox="1"/>
          <p:nvPr/>
        </p:nvSpPr>
        <p:spPr>
          <a:xfrm>
            <a:off x="1451579" y="2015732"/>
            <a:ext cx="4325113" cy="4074172"/>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Research Question:</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Is Data balance in important in this type of dataset?</a:t>
            </a:r>
          </a:p>
          <a:p>
            <a:pPr lvl="1"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r>
              <a:rPr lang="en-US" dirty="0"/>
              <a:t>Rationale:</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No, in real time for this kind of problem statement, balanced dataset will not work</a:t>
            </a:r>
          </a:p>
        </p:txBody>
      </p:sp>
      <p:pic>
        <p:nvPicPr>
          <p:cNvPr id="1026" name="Picture 2">
            <a:extLst>
              <a:ext uri="{FF2B5EF4-FFF2-40B4-BE49-F238E27FC236}">
                <a16:creationId xmlns:a16="http://schemas.microsoft.com/office/drawing/2014/main" id="{1BC9C766-6854-D3BA-5AFF-BF1C97C474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7733" y="1522807"/>
            <a:ext cx="4637119" cy="384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304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075745-2871-4EFE-AB1D-91ED13912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992" y="967819"/>
            <a:ext cx="3182405" cy="4311140"/>
          </a:xfrm>
        </p:spPr>
        <p:txBody>
          <a:bodyPr>
            <a:normAutofit/>
          </a:bodyPr>
          <a:lstStyle/>
          <a:p>
            <a:r>
              <a:rPr lang="en-US">
                <a:solidFill>
                  <a:srgbClr val="000001"/>
                </a:solidFill>
              </a:rPr>
              <a:t>CONCLUSION</a:t>
            </a:r>
          </a:p>
        </p:txBody>
      </p:sp>
      <p:grpSp>
        <p:nvGrpSpPr>
          <p:cNvPr id="19" name="Group 18">
            <a:extLst>
              <a:ext uri="{FF2B5EF4-FFF2-40B4-BE49-F238E27FC236}">
                <a16:creationId xmlns:a16="http://schemas.microsoft.com/office/drawing/2014/main" id="{F8B6FE07-47DE-47F7-9986-CC53D02A1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13" name="Rectangle 12">
              <a:extLst>
                <a:ext uri="{FF2B5EF4-FFF2-40B4-BE49-F238E27FC236}">
                  <a16:creationId xmlns:a16="http://schemas.microsoft.com/office/drawing/2014/main" id="{2AA43B76-48ED-448F-9C72-FBD176BAB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226084B-1196-4F23-8CCF-F02F4D46E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FDE442CB-3821-45ED-8A24-25846C0B6A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AB84E9C1-D82D-4069-AD26-92280768D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886CB00-0B4D-464B-8ED8-6028A4689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F47B8F6D-15DD-492D-9776-DF8BEF3ECA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a:extLst>
              <a:ext uri="{FF2B5EF4-FFF2-40B4-BE49-F238E27FC236}">
                <a16:creationId xmlns:a16="http://schemas.microsoft.com/office/drawing/2014/main" id="{3864A4BA-C8D5-DB4E-CC56-BFE60E063E62}"/>
              </a:ext>
            </a:extLst>
          </p:cNvPr>
          <p:cNvGraphicFramePr>
            <a:graphicFrameLocks noGrp="1"/>
          </p:cNvGraphicFramePr>
          <p:nvPr>
            <p:ph idx="1"/>
            <p:extLst>
              <p:ext uri="{D42A27DB-BD31-4B8C-83A1-F6EECF244321}">
                <p14:modId xmlns:p14="http://schemas.microsoft.com/office/powerpoint/2010/main" val="2053358434"/>
              </p:ext>
            </p:extLst>
          </p:nvPr>
        </p:nvGraphicFramePr>
        <p:xfrm>
          <a:off x="1271587" y="1131888"/>
          <a:ext cx="5139050" cy="385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8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vert="horz" lIns="91440" tIns="45720" rIns="91440" bIns="45720" rtlCol="0" anchor="t">
            <a:normAutofit/>
          </a:bodyPr>
          <a:lstStyle/>
          <a:p>
            <a:r>
              <a:rPr lang="en-US" sz="4400" dirty="0"/>
              <a:t>FUTURE SCOPE</a:t>
            </a:r>
          </a:p>
        </p:txBody>
      </p:sp>
      <p:cxnSp>
        <p:nvCxnSpPr>
          <p:cNvPr id="15" name="Straight Connector 1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9" name="TextBox 6">
            <a:extLst>
              <a:ext uri="{FF2B5EF4-FFF2-40B4-BE49-F238E27FC236}">
                <a16:creationId xmlns:a16="http://schemas.microsoft.com/office/drawing/2014/main" id="{A7691CCD-CAC8-C899-7B87-2417C004AF17}"/>
              </a:ext>
            </a:extLst>
          </p:cNvPr>
          <p:cNvGraphicFramePr/>
          <p:nvPr>
            <p:extLst>
              <p:ext uri="{D42A27DB-BD31-4B8C-83A1-F6EECF244321}">
                <p14:modId xmlns:p14="http://schemas.microsoft.com/office/powerpoint/2010/main" val="308890305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59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2" name="Rectangle 2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a:xfrm>
            <a:off x="2391408" y="1590734"/>
            <a:ext cx="7405874" cy="2520012"/>
          </a:xfrm>
          <a:solidFill>
            <a:schemeClr val="bg2"/>
          </a:solidFill>
        </p:spPr>
        <p:txBody>
          <a:bodyPr vert="horz" lIns="91440" tIns="45720" rIns="91440" bIns="0" rtlCol="0" anchor="ctr">
            <a:normAutofit/>
          </a:bodyPr>
          <a:lstStyle/>
          <a:p>
            <a:pPr algn="ctr"/>
            <a:r>
              <a:rPr lang="en-US" sz="6000">
                <a:solidFill>
                  <a:schemeClr val="tx2"/>
                </a:solidFill>
              </a:rPr>
              <a:t>QUERIES…?</a:t>
            </a:r>
          </a:p>
        </p:txBody>
      </p:sp>
      <p:cxnSp>
        <p:nvCxnSpPr>
          <p:cNvPr id="25" name="Straight Connector 2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5377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2" name="Rectangle 2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a:xfrm>
            <a:off x="2391408" y="1590734"/>
            <a:ext cx="7405874" cy="2520012"/>
          </a:xfrm>
          <a:solidFill>
            <a:schemeClr val="bg2"/>
          </a:solidFill>
        </p:spPr>
        <p:txBody>
          <a:bodyPr vert="horz" lIns="91440" tIns="45720" rIns="91440" bIns="0" rtlCol="0" anchor="ctr">
            <a:normAutofit/>
          </a:bodyPr>
          <a:lstStyle/>
          <a:p>
            <a:pPr algn="ctr"/>
            <a:r>
              <a:rPr lang="en-US" sz="6000">
                <a:solidFill>
                  <a:schemeClr val="tx2"/>
                </a:solidFill>
              </a:rPr>
              <a:t>THANK YOU</a:t>
            </a:r>
          </a:p>
        </p:txBody>
      </p:sp>
      <p:cxnSp>
        <p:nvCxnSpPr>
          <p:cNvPr id="25" name="Straight Connector 2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9" name="Picture 2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62298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79" y="804519"/>
            <a:ext cx="9603275" cy="1049235"/>
          </a:xfrm>
        </p:spPr>
        <p:txBody>
          <a:bodyPr>
            <a:normAutofit/>
          </a:bodyPr>
          <a:lstStyle/>
          <a:p>
            <a:r>
              <a:rPr lang="en-US" b="1"/>
              <a:t>MOTIVATION</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 name="Content Placeholder 3">
            <a:extLst>
              <a:ext uri="{FF2B5EF4-FFF2-40B4-BE49-F238E27FC236}">
                <a16:creationId xmlns:a16="http://schemas.microsoft.com/office/drawing/2014/main" id="{4FF0055D-A466-7677-2B11-21958EE82B1D}"/>
              </a:ext>
            </a:extLst>
          </p:cNvPr>
          <p:cNvGraphicFramePr>
            <a:graphicFrameLocks noGrp="1"/>
          </p:cNvGraphicFramePr>
          <p:nvPr>
            <p:ph idx="1"/>
            <p:extLst>
              <p:ext uri="{D42A27DB-BD31-4B8C-83A1-F6EECF244321}">
                <p14:modId xmlns:p14="http://schemas.microsoft.com/office/powerpoint/2010/main" val="156238542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94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343" y="798801"/>
            <a:ext cx="8534400" cy="1507067"/>
          </a:xfrm>
        </p:spPr>
        <p:txBody>
          <a:bodyPr/>
          <a:lstStyle/>
          <a:p>
            <a:r>
              <a:rPr lang="en-US" b="1" dirty="0">
                <a:solidFill>
                  <a:schemeClr val="accent2">
                    <a:lumMod val="75000"/>
                  </a:schemeClr>
                </a:solidFill>
              </a:rPr>
              <a:t>RELATED WORKS</a:t>
            </a:r>
          </a:p>
        </p:txBody>
      </p:sp>
      <p:sp>
        <p:nvSpPr>
          <p:cNvPr id="4" name="Content Placeholder 3"/>
          <p:cNvSpPr>
            <a:spLocks noGrp="1"/>
          </p:cNvSpPr>
          <p:nvPr>
            <p:ph idx="1"/>
          </p:nvPr>
        </p:nvSpPr>
        <p:spPr>
          <a:xfrm>
            <a:off x="1491343" y="1911563"/>
            <a:ext cx="8966782" cy="4522540"/>
          </a:xfrm>
        </p:spPr>
        <p:txBody>
          <a:bodyPr>
            <a:normAutofit/>
          </a:bodyPr>
          <a:lstStyle/>
          <a:p>
            <a:pPr>
              <a:buFont typeface="Wingdings" panose="05000000000000000000" pitchFamily="2" charset="2"/>
              <a:buChar char="v"/>
            </a:pPr>
            <a:r>
              <a:rPr lang="en-US" b="1" dirty="0"/>
              <a:t>Title</a:t>
            </a:r>
            <a:r>
              <a:rPr lang="en-US" dirty="0"/>
              <a:t>: "Explainable AI in Manufacturing: A Predictive Maintenance Case Study"</a:t>
            </a:r>
          </a:p>
          <a:p>
            <a:pPr lvl="1">
              <a:buFont typeface="Wingdings" panose="05000000000000000000" pitchFamily="2" charset="2"/>
              <a:buChar char="v"/>
            </a:pPr>
            <a:r>
              <a:rPr lang="en-US" b="1" dirty="0"/>
              <a:t>Author</a:t>
            </a:r>
            <a:r>
              <a:rPr lang="en-US" dirty="0"/>
              <a:t>: </a:t>
            </a:r>
            <a:r>
              <a:rPr lang="en-US" dirty="0" err="1"/>
              <a:t>Bahrudin</a:t>
            </a:r>
            <a:r>
              <a:rPr lang="en-US" dirty="0"/>
              <a:t> </a:t>
            </a:r>
            <a:r>
              <a:rPr lang="en-US" dirty="0" err="1"/>
              <a:t>Hrnjica</a:t>
            </a:r>
            <a:r>
              <a:rPr lang="en-US" dirty="0"/>
              <a:t>, </a:t>
            </a:r>
            <a:r>
              <a:rPr lang="en-US" dirty="0" err="1"/>
              <a:t>Selver</a:t>
            </a:r>
            <a:r>
              <a:rPr lang="en-US" dirty="0"/>
              <a:t> </a:t>
            </a:r>
            <a:r>
              <a:rPr lang="en-US" dirty="0" err="1"/>
              <a:t>Softic</a:t>
            </a:r>
            <a:endParaRPr lang="en-US" dirty="0"/>
          </a:p>
          <a:p>
            <a:pPr lvl="1">
              <a:buFont typeface="Wingdings" panose="05000000000000000000" pitchFamily="2" charset="2"/>
              <a:buChar char="v"/>
            </a:pPr>
            <a:r>
              <a:rPr lang="en-US" b="1" dirty="0"/>
              <a:t>Summary</a:t>
            </a:r>
            <a:r>
              <a:rPr lang="en-US" dirty="0"/>
              <a:t>: This case study reduces unplanned downtime by 40% using sensor data and machine learning, enhancing production efficiency.</a:t>
            </a:r>
          </a:p>
          <a:p>
            <a:pPr>
              <a:buFont typeface="Wingdings" panose="05000000000000000000" pitchFamily="2" charset="2"/>
              <a:buChar char="v"/>
            </a:pPr>
            <a:endParaRPr lang="en-US" dirty="0"/>
          </a:p>
          <a:p>
            <a:pPr>
              <a:buFont typeface="Wingdings" panose="05000000000000000000" pitchFamily="2" charset="2"/>
              <a:buChar char="v"/>
            </a:pPr>
            <a:r>
              <a:rPr lang="en-US" b="1" dirty="0"/>
              <a:t>Title</a:t>
            </a:r>
            <a:r>
              <a:rPr lang="en-US" dirty="0"/>
              <a:t>: "Predictive maintenance analytics and implementation for aircraft: Challenges and opportunities"</a:t>
            </a:r>
          </a:p>
          <a:p>
            <a:pPr lvl="1">
              <a:buFont typeface="Wingdings" panose="05000000000000000000" pitchFamily="2" charset="2"/>
              <a:buChar char="v"/>
            </a:pPr>
            <a:r>
              <a:rPr lang="en-US" b="1" dirty="0"/>
              <a:t>Author</a:t>
            </a:r>
            <a:r>
              <a:rPr lang="en-US" dirty="0"/>
              <a:t>: </a:t>
            </a:r>
            <a:r>
              <a:rPr lang="en-US" dirty="0" err="1"/>
              <a:t>Izaak</a:t>
            </a:r>
            <a:r>
              <a:rPr lang="en-US" dirty="0"/>
              <a:t> Stanton, Kamran </a:t>
            </a:r>
            <a:r>
              <a:rPr lang="en-US" dirty="0" err="1"/>
              <a:t>Munir</a:t>
            </a:r>
            <a:r>
              <a:rPr lang="en-US" dirty="0"/>
              <a:t>, Ahsan </a:t>
            </a:r>
            <a:r>
              <a:rPr lang="en-US" dirty="0" err="1"/>
              <a:t>Ikram</a:t>
            </a:r>
            <a:r>
              <a:rPr lang="en-US" dirty="0"/>
              <a:t>, </a:t>
            </a:r>
            <a:r>
              <a:rPr lang="en-US" dirty="0" err="1"/>
              <a:t>Murad</a:t>
            </a:r>
            <a:r>
              <a:rPr lang="en-US" dirty="0"/>
              <a:t> El-</a:t>
            </a:r>
            <a:r>
              <a:rPr lang="en-US" dirty="0" err="1"/>
              <a:t>Bakry</a:t>
            </a:r>
            <a:endParaRPr lang="en-US" dirty="0"/>
          </a:p>
          <a:p>
            <a:pPr lvl="1">
              <a:buFont typeface="Wingdings" panose="05000000000000000000" pitchFamily="2" charset="2"/>
              <a:buChar char="v"/>
            </a:pPr>
            <a:r>
              <a:rPr lang="en-US" b="1" dirty="0"/>
              <a:t>Summary</a:t>
            </a:r>
            <a:r>
              <a:rPr lang="en-US" dirty="0"/>
              <a:t>: This survey highlights the potential of predictive maintenance in aircraft, emphasizing the need for automation in the industry.</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45847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2933" y="1962339"/>
            <a:ext cx="8534400" cy="3615267"/>
          </a:xfrm>
        </p:spPr>
        <p:txBody>
          <a:bodyPr>
            <a:normAutofit fontScale="92500" lnSpcReduction="10000"/>
          </a:bodyPr>
          <a:lstStyle/>
          <a:p>
            <a:pPr>
              <a:buFont typeface="Wingdings" panose="05000000000000000000" pitchFamily="2" charset="2"/>
              <a:buChar char="v"/>
            </a:pPr>
            <a:r>
              <a:rPr lang="en-US" b="1" dirty="0"/>
              <a:t>Title</a:t>
            </a:r>
            <a:r>
              <a:rPr lang="en-US" dirty="0"/>
              <a:t>: "How AI is Revolutionizing Wind Turbine Maintenance"</a:t>
            </a:r>
          </a:p>
          <a:p>
            <a:pPr lvl="1">
              <a:buFont typeface="Wingdings" panose="05000000000000000000" pitchFamily="2" charset="2"/>
              <a:buChar char="v"/>
            </a:pPr>
            <a:r>
              <a:rPr lang="en-US" b="1" dirty="0"/>
              <a:t>Author</a:t>
            </a:r>
            <a:r>
              <a:rPr lang="en-US" dirty="0"/>
              <a:t>: </a:t>
            </a:r>
            <a:r>
              <a:rPr lang="en-US" dirty="0" err="1"/>
              <a:t>Srividhya</a:t>
            </a:r>
            <a:endParaRPr lang="en-US" dirty="0"/>
          </a:p>
          <a:p>
            <a:pPr lvl="1">
              <a:buFont typeface="Wingdings" panose="05000000000000000000" pitchFamily="2" charset="2"/>
              <a:buChar char="v"/>
            </a:pPr>
            <a:r>
              <a:rPr lang="en-US" b="1" dirty="0"/>
              <a:t>Summary</a:t>
            </a:r>
            <a:r>
              <a:rPr lang="en-US" dirty="0"/>
              <a:t>: The article discusses AI and drone applications for wind turbine maintenance, improving efficiency in wind energy production.</a:t>
            </a:r>
          </a:p>
          <a:p>
            <a:pPr>
              <a:buFont typeface="Wingdings" panose="05000000000000000000" pitchFamily="2" charset="2"/>
              <a:buChar char="v"/>
            </a:pPr>
            <a:endParaRPr lang="en-US" dirty="0"/>
          </a:p>
          <a:p>
            <a:pPr>
              <a:buFont typeface="Wingdings" panose="05000000000000000000" pitchFamily="2" charset="2"/>
              <a:buChar char="v"/>
            </a:pPr>
            <a:r>
              <a:rPr lang="en-US" b="1" dirty="0"/>
              <a:t>Title</a:t>
            </a:r>
            <a:r>
              <a:rPr lang="en-US" dirty="0"/>
              <a:t>: "Optimal Preventive Maintenance of Wind Turbine Components with Imperfect Continuous Condition Monitoring"</a:t>
            </a:r>
          </a:p>
          <a:p>
            <a:pPr lvl="1">
              <a:buFont typeface="Wingdings" panose="05000000000000000000" pitchFamily="2" charset="2"/>
              <a:buChar char="v"/>
            </a:pPr>
            <a:r>
              <a:rPr lang="en-US" b="1" dirty="0"/>
              <a:t>Author</a:t>
            </a:r>
            <a:r>
              <a:rPr lang="en-US" dirty="0"/>
              <a:t>: Ahmed </a:t>
            </a:r>
            <a:r>
              <a:rPr lang="en-US" dirty="0" err="1"/>
              <a:t>Raza</a:t>
            </a:r>
            <a:r>
              <a:rPr lang="en-US" dirty="0"/>
              <a:t>, Vladimir </a:t>
            </a:r>
            <a:r>
              <a:rPr lang="en-US" dirty="0" err="1"/>
              <a:t>Ulansky</a:t>
            </a:r>
            <a:endParaRPr lang="en-US" dirty="0"/>
          </a:p>
          <a:p>
            <a:pPr lvl="1">
              <a:buFont typeface="Wingdings" panose="05000000000000000000" pitchFamily="2" charset="2"/>
              <a:buChar char="v"/>
            </a:pPr>
            <a:r>
              <a:rPr lang="en-US" b="1" dirty="0"/>
              <a:t>Summary</a:t>
            </a:r>
            <a:r>
              <a:rPr lang="en-US" dirty="0"/>
              <a:t>: This article introduces a mathematical model for cost-effective preventive maintenance in wind turbines with continuous condition monitoring.</a:t>
            </a:r>
          </a:p>
          <a:p>
            <a:pPr>
              <a:buFont typeface="Wingdings" panose="05000000000000000000" pitchFamily="2" charset="2"/>
              <a:buChar char="v"/>
            </a:pPr>
            <a:endParaRPr lang="en-US" dirty="0"/>
          </a:p>
        </p:txBody>
      </p:sp>
      <p:sp>
        <p:nvSpPr>
          <p:cNvPr id="4" name="Title 1"/>
          <p:cNvSpPr txBox="1">
            <a:spLocks/>
          </p:cNvSpPr>
          <p:nvPr/>
        </p:nvSpPr>
        <p:spPr>
          <a:xfrm>
            <a:off x="1447800" y="455272"/>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2">
                    <a:lumMod val="75000"/>
                  </a:schemeClr>
                </a:solidFill>
              </a:rPr>
              <a:t>RELATED WORKS</a:t>
            </a:r>
          </a:p>
        </p:txBody>
      </p:sp>
    </p:spTree>
    <p:extLst>
      <p:ext uri="{BB962C8B-B14F-4D97-AF65-F5344CB8AC3E}">
        <p14:creationId xmlns:p14="http://schemas.microsoft.com/office/powerpoint/2010/main" val="198790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0861" y="0"/>
            <a:ext cx="4512989" cy="2227730"/>
          </a:xfrm>
        </p:spPr>
        <p:txBody>
          <a:bodyPr anchor="ctr">
            <a:normAutofit/>
          </a:bodyPr>
          <a:lstStyle/>
          <a:p>
            <a:r>
              <a:rPr lang="en-US" b="1" dirty="0"/>
              <a:t>DATA SET</a:t>
            </a:r>
          </a:p>
        </p:txBody>
      </p:sp>
      <p:sp>
        <p:nvSpPr>
          <p:cNvPr id="3" name="Content Placeholder 2"/>
          <p:cNvSpPr>
            <a:spLocks noGrp="1"/>
          </p:cNvSpPr>
          <p:nvPr>
            <p:ph idx="1"/>
          </p:nvPr>
        </p:nvSpPr>
        <p:spPr>
          <a:xfrm>
            <a:off x="853177" y="1979629"/>
            <a:ext cx="8215409" cy="3566039"/>
          </a:xfrm>
        </p:spPr>
        <p:txBody>
          <a:bodyPr anchor="t">
            <a:normAutofit fontScale="85000" lnSpcReduction="10000"/>
          </a:bodyPr>
          <a:lstStyle/>
          <a:p>
            <a:pPr>
              <a:lnSpc>
                <a:spcPct val="120000"/>
              </a:lnSpc>
              <a:buFont typeface="Wingdings" panose="05000000000000000000" pitchFamily="2" charset="2"/>
              <a:buChar char="v"/>
            </a:pPr>
            <a:endParaRPr lang="en-US" sz="1700" dirty="0"/>
          </a:p>
          <a:p>
            <a:pPr marL="0" indent="0">
              <a:lnSpc>
                <a:spcPct val="120000"/>
              </a:lnSpc>
              <a:buNone/>
            </a:pPr>
            <a:r>
              <a:rPr lang="en-US" sz="1700" dirty="0"/>
              <a:t>The dataset, available at this Kaggle link, offers a rich resource for predictive maintenance:</a:t>
            </a:r>
          </a:p>
          <a:p>
            <a:pPr marL="0" indent="0">
              <a:lnSpc>
                <a:spcPct val="120000"/>
              </a:lnSpc>
              <a:buNone/>
            </a:pPr>
            <a:r>
              <a:rPr lang="en-US" sz="1700" dirty="0"/>
              <a:t>Link: </a:t>
            </a:r>
            <a:r>
              <a:rPr lang="en-US" sz="1800" u="sng" dirty="0">
                <a:latin typeface="Times New Roman" panose="02020603050405020304" pitchFamily="18" charset="0"/>
                <a:cs typeface="Times New Roman" panose="02020603050405020304" pitchFamily="18" charset="0"/>
                <a:hlinkClick r:id="rId2"/>
              </a:rPr>
              <a:t>https://www.kaggle.com/datasets/stephanmatzka/predictive-maintenance-dataset-ai4i-2020</a:t>
            </a:r>
            <a:endParaRPr lang="en-US" sz="1800" u="sng"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sz="1500" b="1" dirty="0"/>
              <a:t>Comprehensive Features</a:t>
            </a:r>
            <a:r>
              <a:rPr lang="en-US" sz="1500" dirty="0"/>
              <a:t>: The dataset encompasses diverse milling data, including sensor readings, maintenance records, and environmental factors.</a:t>
            </a:r>
          </a:p>
          <a:p>
            <a:pPr lvl="1">
              <a:lnSpc>
                <a:spcPct val="120000"/>
              </a:lnSpc>
              <a:buFont typeface="Wingdings" panose="05000000000000000000" pitchFamily="2" charset="2"/>
              <a:buChar char="v"/>
            </a:pPr>
            <a:r>
              <a:rPr lang="en-US" sz="1500" b="1" dirty="0"/>
              <a:t>Realistic Representation: </a:t>
            </a:r>
            <a:r>
              <a:rPr lang="en-US" sz="1500" dirty="0"/>
              <a:t>It provides a realistic portrayal of milling processes, essential for creating reliable synthetic data.</a:t>
            </a:r>
          </a:p>
          <a:p>
            <a:pPr lvl="1">
              <a:lnSpc>
                <a:spcPct val="120000"/>
              </a:lnSpc>
              <a:buFont typeface="Wingdings" panose="05000000000000000000" pitchFamily="2" charset="2"/>
              <a:buChar char="v"/>
            </a:pPr>
            <a:r>
              <a:rPr lang="en-US" sz="1500" b="1" dirty="0"/>
              <a:t>Historical Records: </a:t>
            </a:r>
            <a:r>
              <a:rPr lang="en-US" sz="1500" dirty="0"/>
              <a:t>The dataset includes historical records of machine failures, flight hours, and past maintenance actions, enabling predictive modeling.</a:t>
            </a:r>
          </a:p>
          <a:p>
            <a:pPr lvl="1">
              <a:lnSpc>
                <a:spcPct val="120000"/>
              </a:lnSpc>
              <a:buFont typeface="Wingdings" panose="05000000000000000000" pitchFamily="2" charset="2"/>
              <a:buChar char="v"/>
            </a:pPr>
            <a:r>
              <a:rPr lang="en-US" sz="1500" b="1" dirty="0"/>
              <a:t>Data Variability</a:t>
            </a:r>
            <a:r>
              <a:rPr lang="en-US" sz="1500" dirty="0"/>
              <a:t>: It captures variations in milling conditions, offering valuable insights for algorithm testing and validation.</a:t>
            </a:r>
          </a:p>
          <a:p>
            <a:pPr lvl="1">
              <a:lnSpc>
                <a:spcPct val="120000"/>
              </a:lnSpc>
              <a:buFont typeface="Wingdings" panose="05000000000000000000" pitchFamily="2" charset="2"/>
              <a:buChar char="v"/>
            </a:pPr>
            <a:r>
              <a:rPr lang="en-US" sz="1500" b="1" dirty="0"/>
              <a:t>Annotated Labels</a:t>
            </a:r>
            <a:r>
              <a:rPr lang="en-US" sz="1500" dirty="0"/>
              <a:t>: The dataset is labeled to indicate machine failure, facilitating supervised machine learning model training and evaluation.</a:t>
            </a:r>
          </a:p>
          <a:p>
            <a:pPr fontAlgn="base">
              <a:lnSpc>
                <a:spcPct val="90000"/>
              </a:lnSpc>
            </a:pPr>
            <a:endParaRPr lang="en-US" sz="1400" dirty="0">
              <a:latin typeface="Bahnschrift" panose="020B0502040204020203" pitchFamily="34" charset="0"/>
            </a:endParaRPr>
          </a:p>
        </p:txBody>
      </p:sp>
    </p:spTree>
    <p:extLst>
      <p:ext uri="{BB962C8B-B14F-4D97-AF65-F5344CB8AC3E}">
        <p14:creationId xmlns:p14="http://schemas.microsoft.com/office/powerpoint/2010/main" val="49022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0861" y="0"/>
            <a:ext cx="4512989" cy="2227730"/>
          </a:xfrm>
        </p:spPr>
        <p:txBody>
          <a:bodyPr anchor="ctr">
            <a:normAutofit/>
          </a:bodyPr>
          <a:lstStyle/>
          <a:p>
            <a:r>
              <a:rPr lang="en-US" b="1" dirty="0"/>
              <a:t>DATA SET</a:t>
            </a:r>
          </a:p>
        </p:txBody>
      </p:sp>
      <p:graphicFrame>
        <p:nvGraphicFramePr>
          <p:cNvPr id="9" name="Object 8">
            <a:extLst>
              <a:ext uri="{FF2B5EF4-FFF2-40B4-BE49-F238E27FC236}">
                <a16:creationId xmlns:a16="http://schemas.microsoft.com/office/drawing/2014/main" id="{DA6B822D-3008-FC78-7D1A-AF9D0CE1D541}"/>
              </a:ext>
            </a:extLst>
          </p:cNvPr>
          <p:cNvGraphicFramePr>
            <a:graphicFrameLocks noChangeAspect="1"/>
          </p:cNvGraphicFramePr>
          <p:nvPr/>
        </p:nvGraphicFramePr>
        <p:xfrm>
          <a:off x="9767740" y="3296076"/>
          <a:ext cx="1287824" cy="1115668"/>
        </p:xfrm>
        <a:graphic>
          <a:graphicData uri="http://schemas.openxmlformats.org/presentationml/2006/ole">
            <mc:AlternateContent xmlns:mc="http://schemas.openxmlformats.org/markup-compatibility/2006">
              <mc:Choice xmlns:v="urn:schemas-microsoft-com:vml" Requires="v">
                <p:oleObj name="Macro-Enabled Worksheet" showAsIcon="1" r:id="rId2" imgW="914400" imgH="792417" progId="Excel.SheetMacroEnabled.12">
                  <p:embed/>
                </p:oleObj>
              </mc:Choice>
              <mc:Fallback>
                <p:oleObj name="Macro-Enabled Worksheet" showAsIcon="1" r:id="rId2" imgW="914400" imgH="792417" progId="Excel.SheetMacroEnabled.12">
                  <p:embed/>
                  <p:pic>
                    <p:nvPicPr>
                      <p:cNvPr id="9" name="Object 8">
                        <a:extLst>
                          <a:ext uri="{FF2B5EF4-FFF2-40B4-BE49-F238E27FC236}">
                            <a16:creationId xmlns:a16="http://schemas.microsoft.com/office/drawing/2014/main" id="{DA6B822D-3008-FC78-7D1A-AF9D0CE1D541}"/>
                          </a:ext>
                        </a:extLst>
                      </p:cNvPr>
                      <p:cNvPicPr/>
                      <p:nvPr/>
                    </p:nvPicPr>
                    <p:blipFill>
                      <a:blip r:embed="rId3"/>
                      <a:stretch>
                        <a:fillRect/>
                      </a:stretch>
                    </p:blipFill>
                    <p:spPr>
                      <a:xfrm>
                        <a:off x="9767740" y="3296076"/>
                        <a:ext cx="1287824" cy="111566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71041FED-7107-56DC-6D6A-7FFBC80463FC}"/>
              </a:ext>
            </a:extLst>
          </p:cNvPr>
          <p:cNvPicPr>
            <a:picLocks noChangeAspect="1"/>
          </p:cNvPicPr>
          <p:nvPr/>
        </p:nvPicPr>
        <p:blipFill>
          <a:blip r:embed="rId4"/>
          <a:stretch>
            <a:fillRect/>
          </a:stretch>
        </p:blipFill>
        <p:spPr>
          <a:xfrm>
            <a:off x="848929" y="2227730"/>
            <a:ext cx="8765034" cy="2815474"/>
          </a:xfrm>
          <a:prstGeom prst="rect">
            <a:avLst/>
          </a:prstGeom>
        </p:spPr>
      </p:pic>
    </p:spTree>
    <p:extLst>
      <p:ext uri="{BB962C8B-B14F-4D97-AF65-F5344CB8AC3E}">
        <p14:creationId xmlns:p14="http://schemas.microsoft.com/office/powerpoint/2010/main" val="386982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BCD7-77B9-C9F6-8480-ABB306C33255}"/>
              </a:ext>
            </a:extLst>
          </p:cNvPr>
          <p:cNvSpPr>
            <a:spLocks noGrp="1"/>
          </p:cNvSpPr>
          <p:nvPr>
            <p:ph type="title"/>
          </p:nvPr>
        </p:nvSpPr>
        <p:spPr/>
        <p:txBody>
          <a:bodyPr/>
          <a:lstStyle/>
          <a:p>
            <a:r>
              <a:rPr lang="en-IN" dirty="0"/>
              <a:t>Static Analysis</a:t>
            </a:r>
          </a:p>
        </p:txBody>
      </p:sp>
      <p:graphicFrame>
        <p:nvGraphicFramePr>
          <p:cNvPr id="7" name="Content Placeholder 2">
            <a:extLst>
              <a:ext uri="{FF2B5EF4-FFF2-40B4-BE49-F238E27FC236}">
                <a16:creationId xmlns:a16="http://schemas.microsoft.com/office/drawing/2014/main" id="{E68A234C-BAEC-B252-3CB5-237A047380E5}"/>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37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3D7A-FB0E-3820-0EED-4BBEBCE8E385}"/>
              </a:ext>
            </a:extLst>
          </p:cNvPr>
          <p:cNvSpPr>
            <a:spLocks noGrp="1"/>
          </p:cNvSpPr>
          <p:nvPr>
            <p:ph type="title"/>
          </p:nvPr>
        </p:nvSpPr>
        <p:spPr/>
        <p:txBody>
          <a:bodyPr/>
          <a:lstStyle/>
          <a:p>
            <a:r>
              <a:rPr lang="en-IN" dirty="0"/>
              <a:t>Dynamic Analysis</a:t>
            </a:r>
          </a:p>
        </p:txBody>
      </p:sp>
      <p:graphicFrame>
        <p:nvGraphicFramePr>
          <p:cNvPr id="5" name="Content Placeholder 2">
            <a:extLst>
              <a:ext uri="{FF2B5EF4-FFF2-40B4-BE49-F238E27FC236}">
                <a16:creationId xmlns:a16="http://schemas.microsoft.com/office/drawing/2014/main" id="{F2CBE61F-DC23-33B2-DA69-5EA36D0C2A2F}"/>
              </a:ext>
            </a:extLst>
          </p:cNvPr>
          <p:cNvGraphicFramePr>
            <a:graphicFrameLocks noGrp="1"/>
          </p:cNvGraphicFramePr>
          <p:nvPr>
            <p:ph idx="1"/>
            <p:extLst>
              <p:ext uri="{D42A27DB-BD31-4B8C-83A1-F6EECF244321}">
                <p14:modId xmlns:p14="http://schemas.microsoft.com/office/powerpoint/2010/main" val="2817814917"/>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3373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553</TotalTime>
  <Words>1620</Words>
  <Application>Microsoft Office PowerPoint</Application>
  <PresentationFormat>Widescreen</PresentationFormat>
  <Paragraphs>178</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Bahnschrift</vt:lpstr>
      <vt:lpstr>Gill Sans MT</vt:lpstr>
      <vt:lpstr>Helvetica Neue</vt:lpstr>
      <vt:lpstr>Söhne</vt:lpstr>
      <vt:lpstr>Times New Roman</vt:lpstr>
      <vt:lpstr>Wingdings</vt:lpstr>
      <vt:lpstr>Gallery</vt:lpstr>
      <vt:lpstr>Macro-Enabled Worksheet</vt:lpstr>
      <vt:lpstr>Predictive Maintenance For synthetic milling software </vt:lpstr>
      <vt:lpstr>INTRODUCTION</vt:lpstr>
      <vt:lpstr>MOTIVATION</vt:lpstr>
      <vt:lpstr>RELATED WORKS</vt:lpstr>
      <vt:lpstr>PowerPoint Presentation</vt:lpstr>
      <vt:lpstr>DATA SET</vt:lpstr>
      <vt:lpstr>DATA SET</vt:lpstr>
      <vt:lpstr>Static Analysis</vt:lpstr>
      <vt:lpstr>Dynamic Analysis</vt:lpstr>
      <vt:lpstr>Data Cleaning</vt:lpstr>
      <vt:lpstr>LABEL ENCODING</vt:lpstr>
      <vt:lpstr>Data Scaling</vt:lpstr>
      <vt:lpstr>Correlation Heatmap </vt:lpstr>
      <vt:lpstr>MODEL TRAINING - NAIVE BAYES CLASSIFIER</vt:lpstr>
      <vt:lpstr>MODEL TRAINING - Decision Tree Classifier</vt:lpstr>
      <vt:lpstr>MODEL TRAINING - Random Forest Classifier</vt:lpstr>
      <vt:lpstr>MODEL TRAINING – Logistic regression</vt:lpstr>
      <vt:lpstr>MODEL TRAINING - Support Vector Machine (SVM) Classifier</vt:lpstr>
      <vt:lpstr>MODEL TRAINING - Gradient Boosting</vt:lpstr>
      <vt:lpstr>Threats to Validity </vt:lpstr>
      <vt:lpstr>Threats to Validity </vt:lpstr>
      <vt:lpstr>Research Question</vt:lpstr>
      <vt:lpstr>Research Question</vt:lpstr>
      <vt:lpstr>Research Question</vt:lpstr>
      <vt:lpstr>CONCLUSION</vt:lpstr>
      <vt:lpstr>FUTURE SCOPE</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DETECTION</dc:title>
  <dc:creator>Microsoft account</dc:creator>
  <cp:lastModifiedBy>syfulla khan</cp:lastModifiedBy>
  <cp:revision>55</cp:revision>
  <dcterms:created xsi:type="dcterms:W3CDTF">2023-10-16T00:10:24Z</dcterms:created>
  <dcterms:modified xsi:type="dcterms:W3CDTF">2023-11-16T15:38:03Z</dcterms:modified>
</cp:coreProperties>
</file>