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0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openxmlformats.org/officeDocument/2006/relationships/tableStyles" Target="tableStyles.xml"/><Relationship Id="rId5" Type="http://schemas.openxmlformats.org/officeDocument/2006/relationships/slide" Target="slides/slide4.xml"/><Relationship Id="rId22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 Waste Generation Classification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809" y="1812758"/>
            <a:ext cx="7145871" cy="472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Compare and evaluate deep learning models for image classification (MobileNetV3 vs EfficientNetV2B0).</a:t>
            </a:r>
          </a:p>
          <a:p>
            <a:endParaRPr lang="en-US" sz="2400" dirty="0"/>
          </a:p>
          <a:p>
            <a:r>
              <a:rPr lang="en-US" sz="2400" dirty="0" smtClean="0"/>
              <a:t>Implement MobileNetV3 using Tensor Flow's Function API.</a:t>
            </a:r>
          </a:p>
          <a:p>
            <a:endParaRPr lang="en-US" sz="2400" dirty="0"/>
          </a:p>
          <a:p>
            <a:r>
              <a:rPr lang="en-US" sz="2400" dirty="0" smtClean="0"/>
              <a:t>Enhance model performance with preprocessing, augmentation, regularization.</a:t>
            </a:r>
          </a:p>
          <a:p>
            <a:endParaRPr lang="en-US" sz="2400" dirty="0"/>
          </a:p>
          <a:p>
            <a:r>
              <a:rPr lang="en-US" sz="2400" dirty="0" smtClean="0"/>
              <a:t>Deploy a real – time image classifier using </a:t>
            </a:r>
            <a:r>
              <a:rPr lang="en-US" sz="2400" dirty="0" err="1" smtClean="0"/>
              <a:t>Gradio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358" y="1225513"/>
            <a:ext cx="618470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 Flow 2.18.0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MobileNetV3Large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ImageNet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flexibility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web-based demo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performance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training with GPU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&amp;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and numerical handling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3158" y="4572000"/>
            <a:ext cx="11454063" cy="479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8580" y="1566042"/>
            <a:ext cx="11505073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train/validation/test images using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image_dataset_from_directory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MobileNetV3-specific preprocessing using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preprocess_input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Augmented training images with random flip, zoom, rotation, contrast.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MobileNetV3Large as the base model (first 100 layers frozen).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custom classification head using Dropout, Dense, and Batch Normalization.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Compiled using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optimizer (for better generalization).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using early stopping to prevent overfitting.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model using confusion matrix, test accuracy, and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179" y="1957137"/>
            <a:ext cx="10443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Efficient classification of electronic waste is crucial for promoting sustainable recycling practices. The challenge is to develop an intelligent image classification model that can accurately identify and categorize e-waste items—such as batteries, mobile phones, and circuit boards—into predefined classes to support automated sorting and smarter waste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104" y="1775133"/>
            <a:ext cx="11394466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Switched from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EfficientNetV2B0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➝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MobileNetV3Large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speed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API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modular and scalable design.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 + Batch Normalization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layers to reduce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Adopted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weight decay and better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96.33% test accuracy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smaller, faster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UI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interactive real-time prediction.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367226"/>
            <a:ext cx="6154055" cy="55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40" y="1646795"/>
            <a:ext cx="11639725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high accuracy (96.33%) with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half the parameters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previous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MobileNetV3 reduced training time and improved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Functional API enabled better architectural control.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dropout improved generalization on unseen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Deployment-ready with lightweight structure and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suited for limited hardware (like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mobile devices).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1261</TotalTime>
  <Words>368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Lenovo</cp:lastModifiedBy>
  <cp:revision>8</cp:revision>
  <dcterms:created xsi:type="dcterms:W3CDTF">2024-12-31T09:40:01Z</dcterms:created>
  <dcterms:modified xsi:type="dcterms:W3CDTF">2025-07-05T11:38:40Z</dcterms:modified>
</cp:coreProperties>
</file>