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8oAPEyhGR8ZWYdy2d0wflGAA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f983ef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f983ef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983ef5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f983ef5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f983ef5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f983ef5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f983ef5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f983ef5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" name="Google Shape;9;p37"/>
          <p:cNvSpPr/>
          <p:nvPr/>
        </p:nvSpPr>
        <p:spPr>
          <a:xfrm>
            <a:off x="0" y="14175"/>
            <a:ext cx="9144000" cy="572700"/>
          </a:xfrm>
          <a:prstGeom prst="rect">
            <a:avLst/>
          </a:prstGeom>
          <a:solidFill>
            <a:srgbClr val="A3130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745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7"/>
          <p:cNvSpPr/>
          <p:nvPr/>
        </p:nvSpPr>
        <p:spPr>
          <a:xfrm>
            <a:off x="0" y="0"/>
            <a:ext cx="13893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dist="19050" dir="5400000" algn="bl" rotWithShape="0">
              <a:srgbClr val="000000">
                <a:alpha val="4745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4175"/>
            <a:ext cx="2061711" cy="572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rgbClr val="000000">
                <a:alpha val="47450"/>
              </a:srgbClr>
            </a:outerShdw>
          </a:effectLst>
        </p:spPr>
      </p:pic>
      <p:pic>
        <p:nvPicPr>
          <p:cNvPr id="12" name="Google Shape;12;p37"/>
          <p:cNvPicPr preferRelativeResize="0"/>
          <p:nvPr/>
        </p:nvPicPr>
        <p:blipFill rotWithShape="1">
          <a:blip r:embed="rId14">
            <a:alphaModFix/>
          </a:blip>
          <a:srcRect r="66229"/>
          <a:stretch/>
        </p:blipFill>
        <p:spPr>
          <a:xfrm>
            <a:off x="7278550" y="42838"/>
            <a:ext cx="946350" cy="515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7450"/>
              </a:srgbClr>
            </a:outerShdw>
          </a:effectLst>
        </p:spPr>
      </p:pic>
      <p:pic>
        <p:nvPicPr>
          <p:cNvPr id="13" name="Google Shape;13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72450" y="28650"/>
            <a:ext cx="443464" cy="515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Aula 04 - Arranjos em Java e Python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983ef57e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conceito de arranjos em Java</a:t>
            </a:r>
            <a:endParaRPr/>
          </a:p>
        </p:txBody>
      </p:sp>
      <p:sp>
        <p:nvSpPr>
          <p:cNvPr id="66" name="Google Shape;66;g1df983ef57e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Arranjos são agregados uniformes de dados com acesso indexado que podem ser definidos para valores de tipos primitivos da linguagem Java ou para referências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objetos, arranjos devem ser criados com o operador new. A simples declaração da variável associada ao arranjo não aloca o espaço para o armazenamento de seu conteúdo. Por exemplo, a seguinte expressão cria uma variável array1 que é uma referência para um arranjo de inteiros: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array1[];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f983ef57e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Alocando espaço para arranjos</a:t>
            </a:r>
            <a:endParaRPr/>
          </a:p>
        </p:txBody>
      </p:sp>
      <p:sp>
        <p:nvSpPr>
          <p:cNvPr id="72" name="Google Shape;72;g1df983ef57e_0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alocar o espaço necessário para armazenar até 100 valores inteiros e associar esse espaço ao arranjo array1, é preciso usar o operador new: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array1 = new int[100];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combinar, na mesma expressão, a declaração e a alocação de espaço associados a um arranjo: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array1[] = new int[100];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f983ef57e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Alocando espaço para arranjos</a:t>
            </a:r>
            <a:endParaRPr/>
          </a:p>
        </p:txBody>
      </p:sp>
      <p:sp>
        <p:nvSpPr>
          <p:cNvPr id="78" name="Google Shape;78;g1df983ef57e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Arranjos podem ser criados com a especificação de algum conteúdo: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array2[] = {2, 4, 5, 7, 9, 11, 13};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acesso a elementos individuais de um arranjo é especificado através de um índice inteiro. O primeiro elemento do arranjo, assim como em C e C++, tem índice 0. Por exemplo, no caso do array2 definido acima,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x = array2[3];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 com que a variável x receba o valor 7, o conteúdo da quarta posição.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f983ef57e_0_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Alocando espaço para arranjos</a:t>
            </a:r>
            <a:endParaRPr/>
          </a:p>
        </p:txBody>
      </p:sp>
      <p:sp>
        <p:nvSpPr>
          <p:cNvPr id="84" name="Google Shape;84;g1df983ef57e_0_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acesso a elementos do arranjo além do último índice permitido -- por exemplo, uma referência ao elemento array2[7] -- gera um erro em tempo de execução (a exceção ArrayIndexOutOfBoundsException).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dimensão de um arranjo pode ser obtida através do campo length, presente em todos os arranjos. Assim, a expressão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y = array2.length;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 com que y receba o valor 7, o número de elementos no arranjo.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E43B6D5B60394290D54A099A67402E" ma:contentTypeVersion="4" ma:contentTypeDescription="Crie um novo documento." ma:contentTypeScope="" ma:versionID="8db7bde949b9541775977eba171bdf42">
  <xsd:schema xmlns:xsd="http://www.w3.org/2001/XMLSchema" xmlns:xs="http://www.w3.org/2001/XMLSchema" xmlns:p="http://schemas.microsoft.com/office/2006/metadata/properties" xmlns:ns2="e3049c4d-0364-479d-b919-d2b4faafa6e7" targetNamespace="http://schemas.microsoft.com/office/2006/metadata/properties" ma:root="true" ma:fieldsID="bd18f17abf77f07d854f692c6697feac" ns2:_="">
    <xsd:import namespace="e3049c4d-0364-479d-b919-d2b4faafa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49c4d-0364-479d-b919-d2b4faafa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FD262A-3EEF-4940-B435-051FCAEDAE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7FC16-1F1B-4428-A56F-D87BBB077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049c4d-0364-479d-b919-d2b4faafa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5B2B62-C429-4ADF-864F-01CAAC0477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Aula 04 - Arranjos em Java e Python</vt:lpstr>
      <vt:lpstr>O conceito de arranjos em Java</vt:lpstr>
      <vt:lpstr>Alocando espaço para arranjos</vt:lpstr>
      <vt:lpstr>Alocando espaço para arranjos</vt:lpstr>
      <vt:lpstr>Alocando espaço para arranjos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2025-04-01T18:07:37Z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0x01010020E43B6D5B60394290D54A099A67402E</vt:lpwstr>
  </property>
</Properties>
</file>