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2a221b6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2a221b6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2a221b66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2a221b6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a221b66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2a221b66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2a85554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2a85554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a221b66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2a221b66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2a221b66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2a221b66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2a221b6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2a221b6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a221b66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a221b66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2a221b66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2a221b66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2a221b66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2a221b6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2a221b6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2a221b6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2a221b66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2a221b66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4175"/>
            <a:ext cx="9144000" cy="572700"/>
          </a:xfrm>
          <a:prstGeom prst="rect">
            <a:avLst/>
          </a:prstGeom>
          <a:solidFill>
            <a:srgbClr val="A3130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1389300" cy="57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4175"/>
            <a:ext cx="2061711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48235"/>
              </a:srgbClr>
            </a:outerShdw>
          </a:effectLst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66229" t="0"/>
          <a:stretch/>
        </p:blipFill>
        <p:spPr>
          <a:xfrm>
            <a:off x="7278550" y="42838"/>
            <a:ext cx="946350" cy="51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450" y="28650"/>
            <a:ext cx="443464" cy="515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05 - Arranjos Simples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Me. Marco Aurélio Mazzei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Velha: vencedor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/** Retorna o jogador vencedor ou indica um empate */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int vencedor( 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(temVencedor(X))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return(X);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 if (temVencedor(O))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return(O);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return(0);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Velha: toString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/** Retorna uma string de caracteres que representa o tabuleiro corrente */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public String toString( ) {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String s = "";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for (int i=0; i&lt;3; i++) {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for (int j=0; j&lt;3; j++) { 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switch (tabuleiro[i][j]) { </a:t>
            </a:r>
            <a:endParaRPr sz="14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case X: s += "X"; break; </a:t>
            </a:r>
            <a:endParaRPr sz="14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case O: s += "O"; break; </a:t>
            </a:r>
            <a:endParaRPr sz="14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case VAZIO: s += " "; break; 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}</a:t>
            </a:r>
            <a:endParaRPr sz="14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if (j &lt; 2) s += "|";   		</a:t>
            </a:r>
            <a:r>
              <a:rPr lang="pt-BR" sz="1400"/>
              <a:t>// limite da coluna 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}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if (i &lt; 2) s += "\n-----\n";	</a:t>
            </a:r>
            <a:r>
              <a:rPr lang="pt-BR" sz="1400"/>
              <a:t>// limite da linha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	return s;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Velha: main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Agora, vamos jogar!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public static void main(String[] args)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JogoDaVelha jogo = new JogoDaVelha();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jogo.poePeca(1,1);	jogo.poePeca(0,2);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jogo.poePeca(2,2);	jogo.poePeca(0,0);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jogo.poePeca(0,1);	jogo.poePeca(2,1);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jogo.poePeca(1,2);	jogo.poePeca(1,0);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jogo.poePeca(2,0);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System.out.println(jogo.toString());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// Continua no próximo slide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Velha: main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int jogadorVencedor = jogo.vencedor();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if(jogadorVencedor !=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System.out.println(jogadorVencedor + “ ganhou”);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System.out.println(“Empate”);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 para avançar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Já discutimos arranjos em duas dimensões. Eles são utilizados para registrar estruturas como tabelas, que possuem linhas e colunas.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agora estudar o uso de um conjunto desses, para ver como podemos aproveitar suas características para resolver um problema computacional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jogo da velha é basicamente uma estrutura que possui linhas e colunas que precisaremos percorrer para colocar nossas peças, apresentar a posição do jogo e definir se vencemos ou não…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ver como fazer isso.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tabuleiro de jogo da velha é, basicamente, uma estrutura de 3x3 peças.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Dois jogadores – X e O – se alternam colocando suas respectivas marcas nas células deste tabuleiro, iniciando pelo jogador X. Se um dos jogadores for bem-sucedido em obter três de suas marcas em uma linha, coluna ou diagonal, então será o vencedor.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jogo da velha está no fato é um exemplo simples para demonstrar como arranjos de duas dimensões podem ser usados em jogos de posição.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Programas para jogos posicionais mais complicados, tais como damas, xadrez ou os populares jogos de simulação, são todos baseados na mesma abordagem apresentada aqui para o jogo da velha.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ideia básica é usar um arranjo bidimensional, tabuleiro, para manter o tabuleiro do jogo. As células deste arranjo armazenam valores que indicam se a célula está vazia ou armazena um X ou 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Isto é, tabuleiro é uma matriz 3 x 3, cujas células da linha do meio consistem nas células tabuleiro[1][0], tabuleiro[1][1], tabuleiro[1][2].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 - Definições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efiniu-se que as células do arranjo tabuleiro seriam inteiros, com um 0 indicando uma célula vazia, um 1 indicando um X e um –1 indicando 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codificação permite uma maneira simples de testar se uma dada configuração de tabuleiro é vencedora para X ou O apenas testando se os valores de uma linha, coluna ou diagonal somam 3 ou –3.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29678" l="66198" r="13253" t="32436"/>
          <a:stretch/>
        </p:blipFill>
        <p:spPr>
          <a:xfrm>
            <a:off x="2734888" y="3184675"/>
            <a:ext cx="3674214" cy="19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Velha: Código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das variáveis, do tabuleiro e do método construtor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class JogoDaVelha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protected static final int X = 1, O = -1;     		//Jogadores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protected static final int VAZIO = 0;       		//Célula vazia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protected int tabuleiro[ ][ ] = new int[3][3];   	// Tabuleiro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protected int jogador;                                	// Jogador atual ou corrente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/** Construtor */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JogoDaVelha( ) { limpaTabuleiro();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Velha: limpaTabuleiro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para limpeza do tabuleiro: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void limpaTabuleiro( 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(int i = 0; i &lt; 3; i++)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for (int j = 0; j &lt; 3; j++)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tabuleiro[i][j] = VAZIO; 		</a:t>
            </a:r>
            <a:r>
              <a:rPr lang="pt-BR"/>
              <a:t>// toda célula deve estar vazia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jogador = X; 						</a:t>
            </a:r>
            <a:r>
              <a:rPr lang="pt-BR"/>
              <a:t>// o primeiro jogador é ‘X’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Velha: poePeca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/** Coloca um X ou O na posição i,j */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void poePeca(int i, int j) throws IllegalArgumentException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if ((i &lt; 0) | | (i &gt; 2) | | (j &lt; 0) | | (j &gt; 2)) throw new IllegalArgumentException("Posição inválida");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if (tabuleiro[i][j] != VAZIO) throw new IllegalArgumentException("Posição usada");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tabuleiro[i][j] = jogador;	// insere a marca do jogador corrente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jogador = -jogador;	  	// troca os jogadores (usa o fato de que O = -X)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da Velha: eVencedor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boolean eVencedor(int marca)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return ((tabuleiro[0][0] + </a:t>
            </a:r>
            <a:r>
              <a:rPr lang="pt-BR"/>
              <a:t>tabuleiro</a:t>
            </a:r>
            <a:r>
              <a:rPr lang="pt-BR"/>
              <a:t>[0][1] + </a:t>
            </a:r>
            <a:r>
              <a:rPr lang="pt-BR"/>
              <a:t>tabuleiro</a:t>
            </a:r>
            <a:r>
              <a:rPr lang="pt-BR"/>
              <a:t>[0][2] == marca*3) 	// linha 0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|| (</a:t>
            </a:r>
            <a:r>
              <a:rPr lang="pt-BR"/>
              <a:t>tabuleiro</a:t>
            </a:r>
            <a:r>
              <a:rPr lang="pt-BR"/>
              <a:t>[1][0] + </a:t>
            </a:r>
            <a:r>
              <a:rPr lang="pt-BR"/>
              <a:t>tabuleiro</a:t>
            </a:r>
            <a:r>
              <a:rPr lang="pt-BR"/>
              <a:t>[1][1] + </a:t>
            </a:r>
            <a:r>
              <a:rPr lang="pt-BR"/>
              <a:t>tabuleiro</a:t>
            </a:r>
            <a:r>
              <a:rPr lang="pt-BR"/>
              <a:t>[1][2] == marca*3) 			// linha 1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|| (</a:t>
            </a:r>
            <a:r>
              <a:rPr lang="pt-BR"/>
              <a:t>tabuleiro</a:t>
            </a:r>
            <a:r>
              <a:rPr lang="pt-BR"/>
              <a:t>[2][0] + </a:t>
            </a:r>
            <a:r>
              <a:rPr lang="pt-BR"/>
              <a:t>tabuleiro</a:t>
            </a:r>
            <a:r>
              <a:rPr lang="pt-BR"/>
              <a:t>[2][1] + </a:t>
            </a:r>
            <a:r>
              <a:rPr lang="pt-BR"/>
              <a:t>tabuleiro</a:t>
            </a:r>
            <a:r>
              <a:rPr lang="pt-BR"/>
              <a:t>[2][2] == marca*3) 			// linha 2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|| (</a:t>
            </a:r>
            <a:r>
              <a:rPr lang="pt-BR"/>
              <a:t>tabuleiro</a:t>
            </a:r>
            <a:r>
              <a:rPr lang="pt-BR"/>
              <a:t>[0][0] + </a:t>
            </a:r>
            <a:r>
              <a:rPr lang="pt-BR"/>
              <a:t>tabuleiro</a:t>
            </a:r>
            <a:r>
              <a:rPr lang="pt-BR"/>
              <a:t>[1][0] + </a:t>
            </a:r>
            <a:r>
              <a:rPr lang="pt-BR"/>
              <a:t>tabuleiro</a:t>
            </a:r>
            <a:r>
              <a:rPr lang="pt-BR"/>
              <a:t>[2][0] == marca*3) 			// coluna 0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|| (</a:t>
            </a:r>
            <a:r>
              <a:rPr lang="pt-BR"/>
              <a:t>tabuleiro</a:t>
            </a:r>
            <a:r>
              <a:rPr lang="pt-BR"/>
              <a:t>[0][1] + </a:t>
            </a:r>
            <a:r>
              <a:rPr lang="pt-BR"/>
              <a:t>tabuleiro</a:t>
            </a:r>
            <a:r>
              <a:rPr lang="pt-BR"/>
              <a:t>[1][1] + </a:t>
            </a:r>
            <a:r>
              <a:rPr lang="pt-BR"/>
              <a:t>tabuleiro</a:t>
            </a:r>
            <a:r>
              <a:rPr lang="pt-BR"/>
              <a:t>[2][1] == marca*3) 			// coluna 1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|| (</a:t>
            </a:r>
            <a:r>
              <a:rPr lang="pt-BR"/>
              <a:t>tabuleiro</a:t>
            </a:r>
            <a:r>
              <a:rPr lang="pt-BR"/>
              <a:t>[0][2] + </a:t>
            </a:r>
            <a:r>
              <a:rPr lang="pt-BR"/>
              <a:t>tabuleiro</a:t>
            </a:r>
            <a:r>
              <a:rPr lang="pt-BR"/>
              <a:t>[1][2] + </a:t>
            </a:r>
            <a:r>
              <a:rPr lang="pt-BR"/>
              <a:t>tabuleiro</a:t>
            </a:r>
            <a:r>
              <a:rPr lang="pt-BR"/>
              <a:t>[2][2] == marca*3) 			// coluna 2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|| (</a:t>
            </a:r>
            <a:r>
              <a:rPr lang="pt-BR"/>
              <a:t>tabuleiro</a:t>
            </a:r>
            <a:r>
              <a:rPr lang="pt-BR"/>
              <a:t>[0][0] + </a:t>
            </a:r>
            <a:r>
              <a:rPr lang="pt-BR"/>
              <a:t>tabuleiro</a:t>
            </a:r>
            <a:r>
              <a:rPr lang="pt-BR"/>
              <a:t>[1][1] + </a:t>
            </a:r>
            <a:r>
              <a:rPr lang="pt-BR"/>
              <a:t>tabuleiro</a:t>
            </a:r>
            <a:r>
              <a:rPr lang="pt-BR"/>
              <a:t>[2][2] == marca*3) 			// diagonal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|| (</a:t>
            </a:r>
            <a:r>
              <a:rPr lang="pt-BR"/>
              <a:t>tabuleiro</a:t>
            </a:r>
            <a:r>
              <a:rPr lang="pt-BR"/>
              <a:t>[2][0] + </a:t>
            </a:r>
            <a:r>
              <a:rPr lang="pt-BR"/>
              <a:t>tabuleiro</a:t>
            </a:r>
            <a:r>
              <a:rPr lang="pt-BR"/>
              <a:t>[1][1] + </a:t>
            </a:r>
            <a:r>
              <a:rPr lang="pt-BR"/>
              <a:t>tabuleiro</a:t>
            </a:r>
            <a:r>
              <a:rPr lang="pt-BR"/>
              <a:t>[0][2] == marca*3)); 		// diagonal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E43B6D5B60394290D54A099A67402E" ma:contentTypeVersion="4" ma:contentTypeDescription="Crie um novo documento." ma:contentTypeScope="" ma:versionID="8db7bde949b9541775977eba171bdf42">
  <xsd:schema xmlns:xsd="http://www.w3.org/2001/XMLSchema" xmlns:xs="http://www.w3.org/2001/XMLSchema" xmlns:p="http://schemas.microsoft.com/office/2006/metadata/properties" xmlns:ns2="e3049c4d-0364-479d-b919-d2b4faafa6e7" targetNamespace="http://schemas.microsoft.com/office/2006/metadata/properties" ma:root="true" ma:fieldsID="bd18f17abf77f07d854f692c6697feac" ns2:_="">
    <xsd:import namespace="e3049c4d-0364-479d-b919-d2b4faafa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49c4d-0364-479d-b919-d2b4faafa6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45B6A2-2F2A-438C-9CEF-7A8BC9D0E048}"/>
</file>

<file path=customXml/itemProps2.xml><?xml version="1.0" encoding="utf-8"?>
<ds:datastoreItem xmlns:ds="http://schemas.openxmlformats.org/officeDocument/2006/customXml" ds:itemID="{9D7EE737-8D8F-4AB3-BDFC-DCAA795E3D93}"/>
</file>

<file path=customXml/itemProps3.xml><?xml version="1.0" encoding="utf-8"?>
<ds:datastoreItem xmlns:ds="http://schemas.openxmlformats.org/officeDocument/2006/customXml" ds:itemID="{B350987D-F76B-4AC1-B20A-130E57E51D5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0x01010020E43B6D5B60394290D54A099A67402E</vt:lpwstr>
  </property>
</Properties>
</file>